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60" r:id="rId4"/>
    <p:sldId id="264" r:id="rId5"/>
    <p:sldId id="262" r:id="rId6"/>
    <p:sldId id="263" r:id="rId7"/>
    <p:sldId id="265" r:id="rId8"/>
    <p:sldId id="258" r:id="rId9"/>
    <p:sldId id="259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7" r:id="rId19"/>
    <p:sldId id="279" r:id="rId20"/>
    <p:sldId id="278" r:id="rId21"/>
    <p:sldId id="280" r:id="rId22"/>
    <p:sldId id="281" r:id="rId23"/>
    <p:sldId id="282" r:id="rId24"/>
    <p:sldId id="284" r:id="rId25"/>
    <p:sldId id="303" r:id="rId26"/>
    <p:sldId id="304" r:id="rId27"/>
    <p:sldId id="305" r:id="rId28"/>
    <p:sldId id="307" r:id="rId29"/>
    <p:sldId id="309" r:id="rId30"/>
    <p:sldId id="313" r:id="rId31"/>
    <p:sldId id="314" r:id="rId32"/>
    <p:sldId id="312" r:id="rId33"/>
    <p:sldId id="283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315" r:id="rId47"/>
    <p:sldId id="298" r:id="rId48"/>
    <p:sldId id="299" r:id="rId49"/>
    <p:sldId id="300" r:id="rId50"/>
    <p:sldId id="301" r:id="rId51"/>
    <p:sldId id="302" r:id="rId52"/>
    <p:sldId id="306" r:id="rId5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22" autoAdjust="0"/>
  </p:normalViewPr>
  <p:slideViewPr>
    <p:cSldViewPr snapToGrid="0">
      <p:cViewPr varScale="1">
        <p:scale>
          <a:sx n="80" d="100"/>
          <a:sy n="80" d="100"/>
        </p:scale>
        <p:origin x="1522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B42128-9542-4AC0-ADED-EF61DF9CDE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C21B198-0844-4863-AA5A-95EB5BD39BAD}">
      <dgm:prSet phldrT="[文本]" custT="1"/>
      <dgm:spPr/>
      <dgm:t>
        <a:bodyPr/>
        <a:lstStyle/>
        <a:p>
          <a:r>
            <a:rPr lang="zh-CN" altLang="en-US" sz="2100" dirty="0"/>
            <a:t>个体学习器之间存在强依赖关系，必须串行生成的序列化方法</a:t>
          </a:r>
        </a:p>
      </dgm:t>
    </dgm:pt>
    <dgm:pt modelId="{37207767-D903-4F9F-B20D-47E2F50E78E0}" type="parTrans" cxnId="{154707B8-AB78-44F7-9676-77C71ED9A3EF}">
      <dgm:prSet/>
      <dgm:spPr/>
      <dgm:t>
        <a:bodyPr/>
        <a:lstStyle/>
        <a:p>
          <a:endParaRPr lang="zh-CN" altLang="en-US" sz="1600"/>
        </a:p>
      </dgm:t>
    </dgm:pt>
    <dgm:pt modelId="{F9047B07-1FA5-42B0-BFA3-9FCD24105F36}" type="sibTrans" cxnId="{154707B8-AB78-44F7-9676-77C71ED9A3EF}">
      <dgm:prSet/>
      <dgm:spPr/>
      <dgm:t>
        <a:bodyPr/>
        <a:lstStyle/>
        <a:p>
          <a:endParaRPr lang="zh-CN" altLang="en-US" sz="1600"/>
        </a:p>
      </dgm:t>
    </dgm:pt>
    <dgm:pt modelId="{05E1FA70-8633-41D3-AAAC-E40A73844415}">
      <dgm:prSet custT="1"/>
      <dgm:spPr/>
      <dgm:t>
        <a:bodyPr/>
        <a:lstStyle/>
        <a:p>
          <a:r>
            <a:rPr lang="zh-CN" altLang="en-US" sz="1800" dirty="0"/>
            <a:t>代表性方法是</a:t>
          </a:r>
          <a:r>
            <a:rPr lang="en-US" altLang="zh-CN" sz="1800" dirty="0"/>
            <a:t>Boosting</a:t>
          </a:r>
        </a:p>
      </dgm:t>
    </dgm:pt>
    <dgm:pt modelId="{068AFAC4-843F-4B6D-B526-FFCDED997933}" type="parTrans" cxnId="{18249E5B-9D28-4684-8373-88305291F28A}">
      <dgm:prSet/>
      <dgm:spPr/>
      <dgm:t>
        <a:bodyPr/>
        <a:lstStyle/>
        <a:p>
          <a:endParaRPr lang="zh-CN" altLang="en-US" sz="1600"/>
        </a:p>
      </dgm:t>
    </dgm:pt>
    <dgm:pt modelId="{36BB0306-69F7-4800-91E8-0BA67A1B2CBD}" type="sibTrans" cxnId="{18249E5B-9D28-4684-8373-88305291F28A}">
      <dgm:prSet/>
      <dgm:spPr/>
      <dgm:t>
        <a:bodyPr/>
        <a:lstStyle/>
        <a:p>
          <a:endParaRPr lang="zh-CN" altLang="en-US" sz="1600"/>
        </a:p>
      </dgm:t>
    </dgm:pt>
    <dgm:pt modelId="{A6FD4305-BF7E-4831-A82F-1D544C52FB99}">
      <dgm:prSet custT="1"/>
      <dgm:spPr/>
      <dgm:t>
        <a:bodyPr/>
        <a:lstStyle/>
        <a:p>
          <a:r>
            <a:rPr lang="zh-CN" altLang="en-US" sz="2100" dirty="0"/>
            <a:t>个体学习器不存在强依赖关系，可同时生成的并行化方法</a:t>
          </a:r>
          <a:endParaRPr lang="en-US" altLang="zh-CN" sz="2100" dirty="0"/>
        </a:p>
      </dgm:t>
    </dgm:pt>
    <dgm:pt modelId="{743EAF78-F2BC-4449-97DE-6474B7C60173}" type="parTrans" cxnId="{D20A4DC5-76EA-4F7A-90DB-BD92EA30F10E}">
      <dgm:prSet/>
      <dgm:spPr/>
      <dgm:t>
        <a:bodyPr/>
        <a:lstStyle/>
        <a:p>
          <a:endParaRPr lang="zh-CN" altLang="en-US" sz="1600"/>
        </a:p>
      </dgm:t>
    </dgm:pt>
    <dgm:pt modelId="{58EA8840-ED11-49CD-BA8E-508099D9F4D4}" type="sibTrans" cxnId="{D20A4DC5-76EA-4F7A-90DB-BD92EA30F10E}">
      <dgm:prSet/>
      <dgm:spPr/>
      <dgm:t>
        <a:bodyPr/>
        <a:lstStyle/>
        <a:p>
          <a:endParaRPr lang="zh-CN" altLang="en-US" sz="1600"/>
        </a:p>
      </dgm:t>
    </dgm:pt>
    <dgm:pt modelId="{0C59397B-C54A-4CEF-BDDA-8DCC41FB0E92}">
      <dgm:prSet custT="1"/>
      <dgm:spPr/>
      <dgm:t>
        <a:bodyPr/>
        <a:lstStyle/>
        <a:p>
          <a:r>
            <a:rPr lang="zh-CN" altLang="en-US" sz="1800" dirty="0"/>
            <a:t>代表性方法是</a:t>
          </a:r>
          <a:r>
            <a:rPr lang="en-US" altLang="zh-CN" sz="1800" dirty="0"/>
            <a:t>Bagging</a:t>
          </a:r>
          <a:r>
            <a:rPr lang="zh-CN" altLang="en-US" sz="1800" dirty="0"/>
            <a:t>和随机森林</a:t>
          </a:r>
        </a:p>
      </dgm:t>
    </dgm:pt>
    <dgm:pt modelId="{6C69AA14-7E3F-409C-943E-5E0A6E73B03C}" type="parTrans" cxnId="{C07ACF0D-FE57-449E-BB3E-913A75C82125}">
      <dgm:prSet/>
      <dgm:spPr/>
      <dgm:t>
        <a:bodyPr/>
        <a:lstStyle/>
        <a:p>
          <a:endParaRPr lang="zh-CN" altLang="en-US" sz="1600"/>
        </a:p>
      </dgm:t>
    </dgm:pt>
    <dgm:pt modelId="{6E73691D-4819-47D9-812D-56648C689791}" type="sibTrans" cxnId="{C07ACF0D-FE57-449E-BB3E-913A75C82125}">
      <dgm:prSet/>
      <dgm:spPr/>
      <dgm:t>
        <a:bodyPr/>
        <a:lstStyle/>
        <a:p>
          <a:endParaRPr lang="zh-CN" altLang="en-US" sz="1600"/>
        </a:p>
      </dgm:t>
    </dgm:pt>
    <dgm:pt modelId="{B5BE7184-999A-4DBB-B408-9F545BEC6F87}" type="pres">
      <dgm:prSet presAssocID="{56B42128-9542-4AC0-ADED-EF61DF9CDE20}" presName="linear" presStyleCnt="0">
        <dgm:presLayoutVars>
          <dgm:animLvl val="lvl"/>
          <dgm:resizeHandles val="exact"/>
        </dgm:presLayoutVars>
      </dgm:prSet>
      <dgm:spPr/>
    </dgm:pt>
    <dgm:pt modelId="{856E8A65-4CE7-42B2-9DB6-1D72AC4A1A0B}" type="pres">
      <dgm:prSet presAssocID="{BC21B198-0844-4863-AA5A-95EB5BD39BA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0811402-1C21-4F37-8219-5C91E7E39D70}" type="pres">
      <dgm:prSet presAssocID="{BC21B198-0844-4863-AA5A-95EB5BD39BAD}" presName="childText" presStyleLbl="revTx" presStyleIdx="0" presStyleCnt="2">
        <dgm:presLayoutVars>
          <dgm:bulletEnabled val="1"/>
        </dgm:presLayoutVars>
      </dgm:prSet>
      <dgm:spPr/>
    </dgm:pt>
    <dgm:pt modelId="{F54F12C9-BEFA-4E9C-8B98-F4109648D2E7}" type="pres">
      <dgm:prSet presAssocID="{A6FD4305-BF7E-4831-A82F-1D544C52FB9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40B1C68-200F-43DC-AD9D-19FC686B9E59}" type="pres">
      <dgm:prSet presAssocID="{A6FD4305-BF7E-4831-A82F-1D544C52FB9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07ACF0D-FE57-449E-BB3E-913A75C82125}" srcId="{A6FD4305-BF7E-4831-A82F-1D544C52FB99}" destId="{0C59397B-C54A-4CEF-BDDA-8DCC41FB0E92}" srcOrd="0" destOrd="0" parTransId="{6C69AA14-7E3F-409C-943E-5E0A6E73B03C}" sibTransId="{6E73691D-4819-47D9-812D-56648C689791}"/>
    <dgm:cxn modelId="{18805610-2DE9-4A49-BE5F-0FA0C6460FCC}" type="presOf" srcId="{05E1FA70-8633-41D3-AAAC-E40A73844415}" destId="{70811402-1C21-4F37-8219-5C91E7E39D70}" srcOrd="0" destOrd="0" presId="urn:microsoft.com/office/officeart/2005/8/layout/vList2"/>
    <dgm:cxn modelId="{6B7FB322-2163-4614-97BE-95DED6515C33}" type="presOf" srcId="{BC21B198-0844-4863-AA5A-95EB5BD39BAD}" destId="{856E8A65-4CE7-42B2-9DB6-1D72AC4A1A0B}" srcOrd="0" destOrd="0" presId="urn:microsoft.com/office/officeart/2005/8/layout/vList2"/>
    <dgm:cxn modelId="{5DF6652A-F696-4F40-80DD-F952A8A9AD12}" type="presOf" srcId="{A6FD4305-BF7E-4831-A82F-1D544C52FB99}" destId="{F54F12C9-BEFA-4E9C-8B98-F4109648D2E7}" srcOrd="0" destOrd="0" presId="urn:microsoft.com/office/officeart/2005/8/layout/vList2"/>
    <dgm:cxn modelId="{18249E5B-9D28-4684-8373-88305291F28A}" srcId="{BC21B198-0844-4863-AA5A-95EB5BD39BAD}" destId="{05E1FA70-8633-41D3-AAAC-E40A73844415}" srcOrd="0" destOrd="0" parTransId="{068AFAC4-843F-4B6D-B526-FFCDED997933}" sibTransId="{36BB0306-69F7-4800-91E8-0BA67A1B2CBD}"/>
    <dgm:cxn modelId="{7DEBA144-E4AB-4281-9455-66055B8AB376}" type="presOf" srcId="{56B42128-9542-4AC0-ADED-EF61DF9CDE20}" destId="{B5BE7184-999A-4DBB-B408-9F545BEC6F87}" srcOrd="0" destOrd="0" presId="urn:microsoft.com/office/officeart/2005/8/layout/vList2"/>
    <dgm:cxn modelId="{64BB1D9A-A143-4E73-9E4A-7BC1C07DC653}" type="presOf" srcId="{0C59397B-C54A-4CEF-BDDA-8DCC41FB0E92}" destId="{B40B1C68-200F-43DC-AD9D-19FC686B9E59}" srcOrd="0" destOrd="0" presId="urn:microsoft.com/office/officeart/2005/8/layout/vList2"/>
    <dgm:cxn modelId="{154707B8-AB78-44F7-9676-77C71ED9A3EF}" srcId="{56B42128-9542-4AC0-ADED-EF61DF9CDE20}" destId="{BC21B198-0844-4863-AA5A-95EB5BD39BAD}" srcOrd="0" destOrd="0" parTransId="{37207767-D903-4F9F-B20D-47E2F50E78E0}" sibTransId="{F9047B07-1FA5-42B0-BFA3-9FCD24105F36}"/>
    <dgm:cxn modelId="{D20A4DC5-76EA-4F7A-90DB-BD92EA30F10E}" srcId="{56B42128-9542-4AC0-ADED-EF61DF9CDE20}" destId="{A6FD4305-BF7E-4831-A82F-1D544C52FB99}" srcOrd="1" destOrd="0" parTransId="{743EAF78-F2BC-4449-97DE-6474B7C60173}" sibTransId="{58EA8840-ED11-49CD-BA8E-508099D9F4D4}"/>
    <dgm:cxn modelId="{551B044D-CA84-44A4-AAAF-18210955C547}" type="presParOf" srcId="{B5BE7184-999A-4DBB-B408-9F545BEC6F87}" destId="{856E8A65-4CE7-42B2-9DB6-1D72AC4A1A0B}" srcOrd="0" destOrd="0" presId="urn:microsoft.com/office/officeart/2005/8/layout/vList2"/>
    <dgm:cxn modelId="{BDAC76AD-E5B7-469E-96C2-A1C0F08ACA93}" type="presParOf" srcId="{B5BE7184-999A-4DBB-B408-9F545BEC6F87}" destId="{70811402-1C21-4F37-8219-5C91E7E39D70}" srcOrd="1" destOrd="0" presId="urn:microsoft.com/office/officeart/2005/8/layout/vList2"/>
    <dgm:cxn modelId="{85EC29CE-EB7C-4425-A27F-7103DC9BAC7E}" type="presParOf" srcId="{B5BE7184-999A-4DBB-B408-9F545BEC6F87}" destId="{F54F12C9-BEFA-4E9C-8B98-F4109648D2E7}" srcOrd="2" destOrd="0" presId="urn:microsoft.com/office/officeart/2005/8/layout/vList2"/>
    <dgm:cxn modelId="{5FFCE6E5-3854-4B01-983A-2EF21ED8605E}" type="presParOf" srcId="{B5BE7184-999A-4DBB-B408-9F545BEC6F87}" destId="{B40B1C68-200F-43DC-AD9D-19FC686B9E5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E1E64D-DAA8-4F99-91AF-0ACE53B6C60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24C6067-4AFF-4B05-A864-A5B020981328}">
      <dgm:prSet phldrT="[文本]"/>
      <dgm:spPr/>
      <dgm:t>
        <a:bodyPr/>
        <a:lstStyle/>
        <a:p>
          <a:r>
            <a:rPr lang="zh-CN" altLang="en-US"/>
            <a:t>数据样本扰动</a:t>
          </a:r>
        </a:p>
      </dgm:t>
    </dgm:pt>
    <dgm:pt modelId="{C61CBB5A-5C0E-4BFF-AC0B-7715BC944D4B}" type="parTrans" cxnId="{D277C825-37A2-4A7C-8FF8-2F4528D809DC}">
      <dgm:prSet/>
      <dgm:spPr/>
      <dgm:t>
        <a:bodyPr/>
        <a:lstStyle/>
        <a:p>
          <a:endParaRPr lang="zh-CN" altLang="en-US"/>
        </a:p>
      </dgm:t>
    </dgm:pt>
    <dgm:pt modelId="{80BD0A1A-5963-4F59-96C4-943D8E9FBC03}" type="sibTrans" cxnId="{D277C825-37A2-4A7C-8FF8-2F4528D809DC}">
      <dgm:prSet/>
      <dgm:spPr/>
      <dgm:t>
        <a:bodyPr/>
        <a:lstStyle/>
        <a:p>
          <a:endParaRPr lang="zh-CN" altLang="en-US"/>
        </a:p>
      </dgm:t>
    </dgm:pt>
    <dgm:pt modelId="{CDFD254C-A487-4CF8-BC2A-5AA179194B48}">
      <dgm:prSet/>
      <dgm:spPr/>
      <dgm:t>
        <a:bodyPr/>
        <a:lstStyle/>
        <a:p>
          <a:r>
            <a:rPr lang="zh-CN" altLang="en-US"/>
            <a:t>输入属性扰动</a:t>
          </a:r>
          <a:endParaRPr lang="zh-CN" altLang="en-US" dirty="0"/>
        </a:p>
      </dgm:t>
    </dgm:pt>
    <dgm:pt modelId="{03E4ED15-6F42-4944-8FCD-6494B40E7842}" type="parTrans" cxnId="{0053EDD5-AB99-430E-8C7F-E0FEEC4EE6EA}">
      <dgm:prSet/>
      <dgm:spPr/>
      <dgm:t>
        <a:bodyPr/>
        <a:lstStyle/>
        <a:p>
          <a:endParaRPr lang="zh-CN" altLang="en-US"/>
        </a:p>
      </dgm:t>
    </dgm:pt>
    <dgm:pt modelId="{84953602-4C8A-4663-AA63-0B899931A0FA}" type="sibTrans" cxnId="{0053EDD5-AB99-430E-8C7F-E0FEEC4EE6EA}">
      <dgm:prSet/>
      <dgm:spPr/>
      <dgm:t>
        <a:bodyPr/>
        <a:lstStyle/>
        <a:p>
          <a:endParaRPr lang="zh-CN" altLang="en-US"/>
        </a:p>
      </dgm:t>
    </dgm:pt>
    <dgm:pt modelId="{63DCE118-CFFF-4531-B409-BFE433111519}">
      <dgm:prSet/>
      <dgm:spPr/>
      <dgm:t>
        <a:bodyPr/>
        <a:lstStyle/>
        <a:p>
          <a:r>
            <a:rPr lang="zh-CN" altLang="en-US"/>
            <a:t>输出表示扰动</a:t>
          </a:r>
          <a:endParaRPr lang="zh-CN" altLang="en-US" dirty="0"/>
        </a:p>
      </dgm:t>
    </dgm:pt>
    <dgm:pt modelId="{B1F1465E-FE3E-4E01-BE24-B952F6A08B1A}" type="parTrans" cxnId="{1C6682F1-5B63-4A3E-BB4A-525DF37DCA87}">
      <dgm:prSet/>
      <dgm:spPr/>
      <dgm:t>
        <a:bodyPr/>
        <a:lstStyle/>
        <a:p>
          <a:endParaRPr lang="zh-CN" altLang="en-US"/>
        </a:p>
      </dgm:t>
    </dgm:pt>
    <dgm:pt modelId="{D06419BC-C853-4B55-8E2C-9ABF2306C8D1}" type="sibTrans" cxnId="{1C6682F1-5B63-4A3E-BB4A-525DF37DCA87}">
      <dgm:prSet/>
      <dgm:spPr/>
      <dgm:t>
        <a:bodyPr/>
        <a:lstStyle/>
        <a:p>
          <a:endParaRPr lang="zh-CN" altLang="en-US"/>
        </a:p>
      </dgm:t>
    </dgm:pt>
    <dgm:pt modelId="{1CDD234F-E5BF-4BB9-BF2E-3BF73DD81543}">
      <dgm:prSet/>
      <dgm:spPr/>
      <dgm:t>
        <a:bodyPr/>
        <a:lstStyle/>
        <a:p>
          <a:r>
            <a:rPr lang="zh-CN" altLang="en-US"/>
            <a:t>算法参数扰动</a:t>
          </a:r>
          <a:endParaRPr lang="zh-CN" altLang="en-US" dirty="0"/>
        </a:p>
      </dgm:t>
    </dgm:pt>
    <dgm:pt modelId="{03B9C262-4A06-482A-AE30-7F2D52F6E39B}" type="parTrans" cxnId="{B86791A7-2885-4011-8EE6-1C59CAD6E06C}">
      <dgm:prSet/>
      <dgm:spPr/>
      <dgm:t>
        <a:bodyPr/>
        <a:lstStyle/>
        <a:p>
          <a:endParaRPr lang="zh-CN" altLang="en-US"/>
        </a:p>
      </dgm:t>
    </dgm:pt>
    <dgm:pt modelId="{6A1DA4F5-56E1-43B2-B762-1D956073CE0D}" type="sibTrans" cxnId="{B86791A7-2885-4011-8EE6-1C59CAD6E06C}">
      <dgm:prSet/>
      <dgm:spPr/>
      <dgm:t>
        <a:bodyPr/>
        <a:lstStyle/>
        <a:p>
          <a:endParaRPr lang="zh-CN" altLang="en-US"/>
        </a:p>
      </dgm:t>
    </dgm:pt>
    <dgm:pt modelId="{F3EE9674-DF2B-47FF-A0B4-35715C236B90}" type="pres">
      <dgm:prSet presAssocID="{20E1E64D-DAA8-4F99-91AF-0ACE53B6C603}" presName="Name0" presStyleCnt="0">
        <dgm:presLayoutVars>
          <dgm:chMax val="7"/>
          <dgm:chPref val="7"/>
          <dgm:dir/>
        </dgm:presLayoutVars>
      </dgm:prSet>
      <dgm:spPr/>
    </dgm:pt>
    <dgm:pt modelId="{C2FACCF3-8DE9-47CD-9754-6064D263914C}" type="pres">
      <dgm:prSet presAssocID="{20E1E64D-DAA8-4F99-91AF-0ACE53B6C603}" presName="Name1" presStyleCnt="0"/>
      <dgm:spPr/>
    </dgm:pt>
    <dgm:pt modelId="{84AF9583-1C51-4F17-9C51-C65864B973E8}" type="pres">
      <dgm:prSet presAssocID="{20E1E64D-DAA8-4F99-91AF-0ACE53B6C603}" presName="cycle" presStyleCnt="0"/>
      <dgm:spPr/>
    </dgm:pt>
    <dgm:pt modelId="{7A0F8348-7895-49D4-84C3-D145D8A67183}" type="pres">
      <dgm:prSet presAssocID="{20E1E64D-DAA8-4F99-91AF-0ACE53B6C603}" presName="srcNode" presStyleLbl="node1" presStyleIdx="0" presStyleCnt="4"/>
      <dgm:spPr/>
    </dgm:pt>
    <dgm:pt modelId="{BDE1DBA5-9579-4597-B913-E0CE281A8B64}" type="pres">
      <dgm:prSet presAssocID="{20E1E64D-DAA8-4F99-91AF-0ACE53B6C603}" presName="conn" presStyleLbl="parChTrans1D2" presStyleIdx="0" presStyleCnt="1"/>
      <dgm:spPr/>
    </dgm:pt>
    <dgm:pt modelId="{7BF19E0C-D4AC-4043-B5C0-D44FC225222E}" type="pres">
      <dgm:prSet presAssocID="{20E1E64D-DAA8-4F99-91AF-0ACE53B6C603}" presName="extraNode" presStyleLbl="node1" presStyleIdx="0" presStyleCnt="4"/>
      <dgm:spPr/>
    </dgm:pt>
    <dgm:pt modelId="{224AA4E9-9A75-4585-B360-8912B4BFF43C}" type="pres">
      <dgm:prSet presAssocID="{20E1E64D-DAA8-4F99-91AF-0ACE53B6C603}" presName="dstNode" presStyleLbl="node1" presStyleIdx="0" presStyleCnt="4"/>
      <dgm:spPr/>
    </dgm:pt>
    <dgm:pt modelId="{0C518746-9345-4A20-8539-A9A8ABA038A8}" type="pres">
      <dgm:prSet presAssocID="{824C6067-4AFF-4B05-A864-A5B020981328}" presName="text_1" presStyleLbl="node1" presStyleIdx="0" presStyleCnt="4">
        <dgm:presLayoutVars>
          <dgm:bulletEnabled val="1"/>
        </dgm:presLayoutVars>
      </dgm:prSet>
      <dgm:spPr/>
    </dgm:pt>
    <dgm:pt modelId="{2D5A91B4-58A7-428E-9873-B79753ED8D40}" type="pres">
      <dgm:prSet presAssocID="{824C6067-4AFF-4B05-A864-A5B020981328}" presName="accent_1" presStyleCnt="0"/>
      <dgm:spPr/>
    </dgm:pt>
    <dgm:pt modelId="{A7E32A53-B945-42E9-B2C9-8DD9C510DAE1}" type="pres">
      <dgm:prSet presAssocID="{824C6067-4AFF-4B05-A864-A5B020981328}" presName="accentRepeatNode" presStyleLbl="solidFgAcc1" presStyleIdx="0" presStyleCnt="4"/>
      <dgm:spPr/>
    </dgm:pt>
    <dgm:pt modelId="{7E4A8C85-E117-4175-8636-2ACB3F69F7C0}" type="pres">
      <dgm:prSet presAssocID="{CDFD254C-A487-4CF8-BC2A-5AA179194B48}" presName="text_2" presStyleLbl="node1" presStyleIdx="1" presStyleCnt="4">
        <dgm:presLayoutVars>
          <dgm:bulletEnabled val="1"/>
        </dgm:presLayoutVars>
      </dgm:prSet>
      <dgm:spPr/>
    </dgm:pt>
    <dgm:pt modelId="{3D2C3C92-6C53-44EF-9F20-77A4213FE208}" type="pres">
      <dgm:prSet presAssocID="{CDFD254C-A487-4CF8-BC2A-5AA179194B48}" presName="accent_2" presStyleCnt="0"/>
      <dgm:spPr/>
    </dgm:pt>
    <dgm:pt modelId="{5390CA3C-0741-479B-BD6C-E5365CA7EEC2}" type="pres">
      <dgm:prSet presAssocID="{CDFD254C-A487-4CF8-BC2A-5AA179194B48}" presName="accentRepeatNode" presStyleLbl="solidFgAcc1" presStyleIdx="1" presStyleCnt="4"/>
      <dgm:spPr/>
    </dgm:pt>
    <dgm:pt modelId="{55D61617-0B4F-4F86-9B14-D3FEE2DC6DD2}" type="pres">
      <dgm:prSet presAssocID="{63DCE118-CFFF-4531-B409-BFE433111519}" presName="text_3" presStyleLbl="node1" presStyleIdx="2" presStyleCnt="4">
        <dgm:presLayoutVars>
          <dgm:bulletEnabled val="1"/>
        </dgm:presLayoutVars>
      </dgm:prSet>
      <dgm:spPr/>
    </dgm:pt>
    <dgm:pt modelId="{5F9DDF6A-D1A9-4D7B-A1B0-539468827077}" type="pres">
      <dgm:prSet presAssocID="{63DCE118-CFFF-4531-B409-BFE433111519}" presName="accent_3" presStyleCnt="0"/>
      <dgm:spPr/>
    </dgm:pt>
    <dgm:pt modelId="{8BD5B71B-7860-4468-920D-990A08FE5596}" type="pres">
      <dgm:prSet presAssocID="{63DCE118-CFFF-4531-B409-BFE433111519}" presName="accentRepeatNode" presStyleLbl="solidFgAcc1" presStyleIdx="2" presStyleCnt="4"/>
      <dgm:spPr/>
    </dgm:pt>
    <dgm:pt modelId="{C5A57527-C064-4335-A195-8A7DD29771C5}" type="pres">
      <dgm:prSet presAssocID="{1CDD234F-E5BF-4BB9-BF2E-3BF73DD81543}" presName="text_4" presStyleLbl="node1" presStyleIdx="3" presStyleCnt="4">
        <dgm:presLayoutVars>
          <dgm:bulletEnabled val="1"/>
        </dgm:presLayoutVars>
      </dgm:prSet>
      <dgm:spPr/>
    </dgm:pt>
    <dgm:pt modelId="{54A875B2-5FA9-452B-93C0-25581242D51E}" type="pres">
      <dgm:prSet presAssocID="{1CDD234F-E5BF-4BB9-BF2E-3BF73DD81543}" presName="accent_4" presStyleCnt="0"/>
      <dgm:spPr/>
    </dgm:pt>
    <dgm:pt modelId="{B7581AB1-14CC-4657-9CDF-99A68AD95550}" type="pres">
      <dgm:prSet presAssocID="{1CDD234F-E5BF-4BB9-BF2E-3BF73DD81543}" presName="accentRepeatNode" presStyleLbl="solidFgAcc1" presStyleIdx="3" presStyleCnt="4"/>
      <dgm:spPr/>
    </dgm:pt>
  </dgm:ptLst>
  <dgm:cxnLst>
    <dgm:cxn modelId="{4057CF08-731C-472F-A332-F1791A172D9C}" type="presOf" srcId="{80BD0A1A-5963-4F59-96C4-943D8E9FBC03}" destId="{BDE1DBA5-9579-4597-B913-E0CE281A8B64}" srcOrd="0" destOrd="0" presId="urn:microsoft.com/office/officeart/2008/layout/VerticalCurvedList"/>
    <dgm:cxn modelId="{D277C825-37A2-4A7C-8FF8-2F4528D809DC}" srcId="{20E1E64D-DAA8-4F99-91AF-0ACE53B6C603}" destId="{824C6067-4AFF-4B05-A864-A5B020981328}" srcOrd="0" destOrd="0" parTransId="{C61CBB5A-5C0E-4BFF-AC0B-7715BC944D4B}" sibTransId="{80BD0A1A-5963-4F59-96C4-943D8E9FBC03}"/>
    <dgm:cxn modelId="{1B96883E-A477-40B7-BA2B-AF45638D454B}" type="presOf" srcId="{CDFD254C-A487-4CF8-BC2A-5AA179194B48}" destId="{7E4A8C85-E117-4175-8636-2ACB3F69F7C0}" srcOrd="0" destOrd="0" presId="urn:microsoft.com/office/officeart/2008/layout/VerticalCurvedList"/>
    <dgm:cxn modelId="{7ABBC563-6600-48C7-AD7A-2F2C58A2D176}" type="presOf" srcId="{20E1E64D-DAA8-4F99-91AF-0ACE53B6C603}" destId="{F3EE9674-DF2B-47FF-A0B4-35715C236B90}" srcOrd="0" destOrd="0" presId="urn:microsoft.com/office/officeart/2008/layout/VerticalCurvedList"/>
    <dgm:cxn modelId="{1E31EF7C-392C-4F7C-89A9-95F5530BFC5F}" type="presOf" srcId="{824C6067-4AFF-4B05-A864-A5B020981328}" destId="{0C518746-9345-4A20-8539-A9A8ABA038A8}" srcOrd="0" destOrd="0" presId="urn:microsoft.com/office/officeart/2008/layout/VerticalCurvedList"/>
    <dgm:cxn modelId="{B86791A7-2885-4011-8EE6-1C59CAD6E06C}" srcId="{20E1E64D-DAA8-4F99-91AF-0ACE53B6C603}" destId="{1CDD234F-E5BF-4BB9-BF2E-3BF73DD81543}" srcOrd="3" destOrd="0" parTransId="{03B9C262-4A06-482A-AE30-7F2D52F6E39B}" sibTransId="{6A1DA4F5-56E1-43B2-B762-1D956073CE0D}"/>
    <dgm:cxn modelId="{0053EDD5-AB99-430E-8C7F-E0FEEC4EE6EA}" srcId="{20E1E64D-DAA8-4F99-91AF-0ACE53B6C603}" destId="{CDFD254C-A487-4CF8-BC2A-5AA179194B48}" srcOrd="1" destOrd="0" parTransId="{03E4ED15-6F42-4944-8FCD-6494B40E7842}" sibTransId="{84953602-4C8A-4663-AA63-0B899931A0FA}"/>
    <dgm:cxn modelId="{983A19EF-4638-4212-A06A-B80D2597F355}" type="presOf" srcId="{1CDD234F-E5BF-4BB9-BF2E-3BF73DD81543}" destId="{C5A57527-C064-4335-A195-8A7DD29771C5}" srcOrd="0" destOrd="0" presId="urn:microsoft.com/office/officeart/2008/layout/VerticalCurvedList"/>
    <dgm:cxn modelId="{869B2FF0-D7A6-4CB3-B193-636B9823A4CF}" type="presOf" srcId="{63DCE118-CFFF-4531-B409-BFE433111519}" destId="{55D61617-0B4F-4F86-9B14-D3FEE2DC6DD2}" srcOrd="0" destOrd="0" presId="urn:microsoft.com/office/officeart/2008/layout/VerticalCurvedList"/>
    <dgm:cxn modelId="{1C6682F1-5B63-4A3E-BB4A-525DF37DCA87}" srcId="{20E1E64D-DAA8-4F99-91AF-0ACE53B6C603}" destId="{63DCE118-CFFF-4531-B409-BFE433111519}" srcOrd="2" destOrd="0" parTransId="{B1F1465E-FE3E-4E01-BE24-B952F6A08B1A}" sibTransId="{D06419BC-C853-4B55-8E2C-9ABF2306C8D1}"/>
    <dgm:cxn modelId="{4F12DD61-AC56-4422-8892-081C35AFC258}" type="presParOf" srcId="{F3EE9674-DF2B-47FF-A0B4-35715C236B90}" destId="{C2FACCF3-8DE9-47CD-9754-6064D263914C}" srcOrd="0" destOrd="0" presId="urn:microsoft.com/office/officeart/2008/layout/VerticalCurvedList"/>
    <dgm:cxn modelId="{64AFC586-F675-4C6F-8DDB-79DD251DEAF4}" type="presParOf" srcId="{C2FACCF3-8DE9-47CD-9754-6064D263914C}" destId="{84AF9583-1C51-4F17-9C51-C65864B973E8}" srcOrd="0" destOrd="0" presId="urn:microsoft.com/office/officeart/2008/layout/VerticalCurvedList"/>
    <dgm:cxn modelId="{0029C0C3-3888-4468-9EA4-E19B14080790}" type="presParOf" srcId="{84AF9583-1C51-4F17-9C51-C65864B973E8}" destId="{7A0F8348-7895-49D4-84C3-D145D8A67183}" srcOrd="0" destOrd="0" presId="urn:microsoft.com/office/officeart/2008/layout/VerticalCurvedList"/>
    <dgm:cxn modelId="{2E6E0092-D4EB-4696-9908-F5E6AA9C12E8}" type="presParOf" srcId="{84AF9583-1C51-4F17-9C51-C65864B973E8}" destId="{BDE1DBA5-9579-4597-B913-E0CE281A8B64}" srcOrd="1" destOrd="0" presId="urn:microsoft.com/office/officeart/2008/layout/VerticalCurvedList"/>
    <dgm:cxn modelId="{07A9408F-9132-41C2-91A3-704E48719CB4}" type="presParOf" srcId="{84AF9583-1C51-4F17-9C51-C65864B973E8}" destId="{7BF19E0C-D4AC-4043-B5C0-D44FC225222E}" srcOrd="2" destOrd="0" presId="urn:microsoft.com/office/officeart/2008/layout/VerticalCurvedList"/>
    <dgm:cxn modelId="{59A393A9-AF0B-40F2-8D3F-BB3C429136B8}" type="presParOf" srcId="{84AF9583-1C51-4F17-9C51-C65864B973E8}" destId="{224AA4E9-9A75-4585-B360-8912B4BFF43C}" srcOrd="3" destOrd="0" presId="urn:microsoft.com/office/officeart/2008/layout/VerticalCurvedList"/>
    <dgm:cxn modelId="{9EE0CBC9-4683-42C3-BF0E-70FE2BDF5B36}" type="presParOf" srcId="{C2FACCF3-8DE9-47CD-9754-6064D263914C}" destId="{0C518746-9345-4A20-8539-A9A8ABA038A8}" srcOrd="1" destOrd="0" presId="urn:microsoft.com/office/officeart/2008/layout/VerticalCurvedList"/>
    <dgm:cxn modelId="{3DB40EFC-0540-4CFD-BB7B-9D2DD40FAE1C}" type="presParOf" srcId="{C2FACCF3-8DE9-47CD-9754-6064D263914C}" destId="{2D5A91B4-58A7-428E-9873-B79753ED8D40}" srcOrd="2" destOrd="0" presId="urn:microsoft.com/office/officeart/2008/layout/VerticalCurvedList"/>
    <dgm:cxn modelId="{40C659F1-1591-47C1-A526-E4EF23A854B2}" type="presParOf" srcId="{2D5A91B4-58A7-428E-9873-B79753ED8D40}" destId="{A7E32A53-B945-42E9-B2C9-8DD9C510DAE1}" srcOrd="0" destOrd="0" presId="urn:microsoft.com/office/officeart/2008/layout/VerticalCurvedList"/>
    <dgm:cxn modelId="{B0BEDCAE-3E57-49F7-A2D8-D2C6AAC72F2E}" type="presParOf" srcId="{C2FACCF3-8DE9-47CD-9754-6064D263914C}" destId="{7E4A8C85-E117-4175-8636-2ACB3F69F7C0}" srcOrd="3" destOrd="0" presId="urn:microsoft.com/office/officeart/2008/layout/VerticalCurvedList"/>
    <dgm:cxn modelId="{B32564C7-ECFC-4C03-A598-9E870A4FF97C}" type="presParOf" srcId="{C2FACCF3-8DE9-47CD-9754-6064D263914C}" destId="{3D2C3C92-6C53-44EF-9F20-77A4213FE208}" srcOrd="4" destOrd="0" presId="urn:microsoft.com/office/officeart/2008/layout/VerticalCurvedList"/>
    <dgm:cxn modelId="{2D74814F-5ED9-4B80-8C1B-A190A9C577DE}" type="presParOf" srcId="{3D2C3C92-6C53-44EF-9F20-77A4213FE208}" destId="{5390CA3C-0741-479B-BD6C-E5365CA7EEC2}" srcOrd="0" destOrd="0" presId="urn:microsoft.com/office/officeart/2008/layout/VerticalCurvedList"/>
    <dgm:cxn modelId="{741E8F8B-25AA-4DCC-BCA8-F2CBCFB1EF11}" type="presParOf" srcId="{C2FACCF3-8DE9-47CD-9754-6064D263914C}" destId="{55D61617-0B4F-4F86-9B14-D3FEE2DC6DD2}" srcOrd="5" destOrd="0" presId="urn:microsoft.com/office/officeart/2008/layout/VerticalCurvedList"/>
    <dgm:cxn modelId="{91D7F86F-981A-4B89-BE90-7BAB8F6464EC}" type="presParOf" srcId="{C2FACCF3-8DE9-47CD-9754-6064D263914C}" destId="{5F9DDF6A-D1A9-4D7B-A1B0-539468827077}" srcOrd="6" destOrd="0" presId="urn:microsoft.com/office/officeart/2008/layout/VerticalCurvedList"/>
    <dgm:cxn modelId="{6EB1417C-3598-4735-8081-E6E721DB2BC8}" type="presParOf" srcId="{5F9DDF6A-D1A9-4D7B-A1B0-539468827077}" destId="{8BD5B71B-7860-4468-920D-990A08FE5596}" srcOrd="0" destOrd="0" presId="urn:microsoft.com/office/officeart/2008/layout/VerticalCurvedList"/>
    <dgm:cxn modelId="{53E76907-06BB-4B3A-AEA3-792AEA0334CA}" type="presParOf" srcId="{C2FACCF3-8DE9-47CD-9754-6064D263914C}" destId="{C5A57527-C064-4335-A195-8A7DD29771C5}" srcOrd="7" destOrd="0" presId="urn:microsoft.com/office/officeart/2008/layout/VerticalCurvedList"/>
    <dgm:cxn modelId="{644CF5C2-4165-49F1-9309-596879888562}" type="presParOf" srcId="{C2FACCF3-8DE9-47CD-9754-6064D263914C}" destId="{54A875B2-5FA9-452B-93C0-25581242D51E}" srcOrd="8" destOrd="0" presId="urn:microsoft.com/office/officeart/2008/layout/VerticalCurvedList"/>
    <dgm:cxn modelId="{5FA46498-F6F8-4572-AB1A-33ACD7981D0A}" type="presParOf" srcId="{54A875B2-5FA9-452B-93C0-25581242D51E}" destId="{B7581AB1-14CC-4657-9CDF-99A68AD9555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6E8A65-4CE7-42B2-9DB6-1D72AC4A1A0B}">
      <dsp:nvSpPr>
        <dsp:cNvPr id="0" name=""/>
        <dsp:cNvSpPr/>
      </dsp:nvSpPr>
      <dsp:spPr>
        <a:xfrm>
          <a:off x="0" y="12049"/>
          <a:ext cx="8585689" cy="71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个体学习器之间存在强依赖关系，必须串行生成的序列化方法</a:t>
          </a:r>
        </a:p>
      </dsp:txBody>
      <dsp:txXfrm>
        <a:off x="34726" y="46775"/>
        <a:ext cx="8516237" cy="641908"/>
      </dsp:txXfrm>
    </dsp:sp>
    <dsp:sp modelId="{70811402-1C21-4F37-8219-5C91E7E39D70}">
      <dsp:nvSpPr>
        <dsp:cNvPr id="0" name=""/>
        <dsp:cNvSpPr/>
      </dsp:nvSpPr>
      <dsp:spPr>
        <a:xfrm>
          <a:off x="0" y="723409"/>
          <a:ext cx="8585689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596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代表性方法是</a:t>
          </a:r>
          <a:r>
            <a:rPr lang="en-US" altLang="zh-CN" sz="1800" kern="1200" dirty="0"/>
            <a:t>Boosting</a:t>
          </a:r>
        </a:p>
      </dsp:txBody>
      <dsp:txXfrm>
        <a:off x="0" y="723409"/>
        <a:ext cx="8585689" cy="629280"/>
      </dsp:txXfrm>
    </dsp:sp>
    <dsp:sp modelId="{F54F12C9-BEFA-4E9C-8B98-F4109648D2E7}">
      <dsp:nvSpPr>
        <dsp:cNvPr id="0" name=""/>
        <dsp:cNvSpPr/>
      </dsp:nvSpPr>
      <dsp:spPr>
        <a:xfrm>
          <a:off x="0" y="1352689"/>
          <a:ext cx="8585689" cy="71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个体学习器不存在强依赖关系，可同时生成的并行化方法</a:t>
          </a:r>
          <a:endParaRPr lang="en-US" altLang="zh-CN" sz="2100" kern="1200" dirty="0"/>
        </a:p>
      </dsp:txBody>
      <dsp:txXfrm>
        <a:off x="34726" y="1387415"/>
        <a:ext cx="8516237" cy="641908"/>
      </dsp:txXfrm>
    </dsp:sp>
    <dsp:sp modelId="{B40B1C68-200F-43DC-AD9D-19FC686B9E59}">
      <dsp:nvSpPr>
        <dsp:cNvPr id="0" name=""/>
        <dsp:cNvSpPr/>
      </dsp:nvSpPr>
      <dsp:spPr>
        <a:xfrm>
          <a:off x="0" y="2064049"/>
          <a:ext cx="8585689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596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代表性方法是</a:t>
          </a:r>
          <a:r>
            <a:rPr lang="en-US" altLang="zh-CN" sz="1800" kern="1200" dirty="0"/>
            <a:t>Bagging</a:t>
          </a:r>
          <a:r>
            <a:rPr lang="zh-CN" altLang="en-US" sz="1800" kern="1200" dirty="0"/>
            <a:t>和随机森林</a:t>
          </a:r>
        </a:p>
      </dsp:txBody>
      <dsp:txXfrm>
        <a:off x="0" y="2064049"/>
        <a:ext cx="8585689" cy="629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1DBA5-9579-4597-B913-E0CE281A8B64}">
      <dsp:nvSpPr>
        <dsp:cNvPr id="0" name=""/>
        <dsp:cNvSpPr/>
      </dsp:nvSpPr>
      <dsp:spPr>
        <a:xfrm>
          <a:off x="-3717854" y="-571159"/>
          <a:ext cx="4431619" cy="4431619"/>
        </a:xfrm>
        <a:prstGeom prst="blockArc">
          <a:avLst>
            <a:gd name="adj1" fmla="val 18900000"/>
            <a:gd name="adj2" fmla="val 2700000"/>
            <a:gd name="adj3" fmla="val 48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518746-9345-4A20-8539-A9A8ABA038A8}">
      <dsp:nvSpPr>
        <dsp:cNvPr id="0" name=""/>
        <dsp:cNvSpPr/>
      </dsp:nvSpPr>
      <dsp:spPr>
        <a:xfrm>
          <a:off x="374132" y="252881"/>
          <a:ext cx="4002515" cy="5060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65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/>
            <a:t>数据样本扰动</a:t>
          </a:r>
        </a:p>
      </dsp:txBody>
      <dsp:txXfrm>
        <a:off x="374132" y="252881"/>
        <a:ext cx="4002515" cy="506025"/>
      </dsp:txXfrm>
    </dsp:sp>
    <dsp:sp modelId="{A7E32A53-B945-42E9-B2C9-8DD9C510DAE1}">
      <dsp:nvSpPr>
        <dsp:cNvPr id="0" name=""/>
        <dsp:cNvSpPr/>
      </dsp:nvSpPr>
      <dsp:spPr>
        <a:xfrm>
          <a:off x="57866" y="189628"/>
          <a:ext cx="632532" cy="6325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4A8C85-E117-4175-8636-2ACB3F69F7C0}">
      <dsp:nvSpPr>
        <dsp:cNvPr id="0" name=""/>
        <dsp:cNvSpPr/>
      </dsp:nvSpPr>
      <dsp:spPr>
        <a:xfrm>
          <a:off x="664248" y="1012051"/>
          <a:ext cx="3712399" cy="5060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65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/>
            <a:t>输入属性扰动</a:t>
          </a:r>
          <a:endParaRPr lang="zh-CN" altLang="en-US" sz="2000" kern="1200" dirty="0"/>
        </a:p>
      </dsp:txBody>
      <dsp:txXfrm>
        <a:off x="664248" y="1012051"/>
        <a:ext cx="3712399" cy="506025"/>
      </dsp:txXfrm>
    </dsp:sp>
    <dsp:sp modelId="{5390CA3C-0741-479B-BD6C-E5365CA7EEC2}">
      <dsp:nvSpPr>
        <dsp:cNvPr id="0" name=""/>
        <dsp:cNvSpPr/>
      </dsp:nvSpPr>
      <dsp:spPr>
        <a:xfrm>
          <a:off x="347982" y="948798"/>
          <a:ext cx="632532" cy="6325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D61617-0B4F-4F86-9B14-D3FEE2DC6DD2}">
      <dsp:nvSpPr>
        <dsp:cNvPr id="0" name=""/>
        <dsp:cNvSpPr/>
      </dsp:nvSpPr>
      <dsp:spPr>
        <a:xfrm>
          <a:off x="664248" y="1771222"/>
          <a:ext cx="3712399" cy="5060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65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/>
            <a:t>输出表示扰动</a:t>
          </a:r>
          <a:endParaRPr lang="zh-CN" altLang="en-US" sz="2000" kern="1200" dirty="0"/>
        </a:p>
      </dsp:txBody>
      <dsp:txXfrm>
        <a:off x="664248" y="1771222"/>
        <a:ext cx="3712399" cy="506025"/>
      </dsp:txXfrm>
    </dsp:sp>
    <dsp:sp modelId="{8BD5B71B-7860-4468-920D-990A08FE5596}">
      <dsp:nvSpPr>
        <dsp:cNvPr id="0" name=""/>
        <dsp:cNvSpPr/>
      </dsp:nvSpPr>
      <dsp:spPr>
        <a:xfrm>
          <a:off x="347982" y="1707969"/>
          <a:ext cx="632532" cy="6325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A57527-C064-4335-A195-8A7DD29771C5}">
      <dsp:nvSpPr>
        <dsp:cNvPr id="0" name=""/>
        <dsp:cNvSpPr/>
      </dsp:nvSpPr>
      <dsp:spPr>
        <a:xfrm>
          <a:off x="374132" y="2530392"/>
          <a:ext cx="4002515" cy="5060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65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/>
            <a:t>算法参数扰动</a:t>
          </a:r>
          <a:endParaRPr lang="zh-CN" altLang="en-US" sz="2000" kern="1200" dirty="0"/>
        </a:p>
      </dsp:txBody>
      <dsp:txXfrm>
        <a:off x="374132" y="2530392"/>
        <a:ext cx="4002515" cy="506025"/>
      </dsp:txXfrm>
    </dsp:sp>
    <dsp:sp modelId="{B7581AB1-14CC-4657-9CDF-99A68AD95550}">
      <dsp:nvSpPr>
        <dsp:cNvPr id="0" name=""/>
        <dsp:cNvSpPr/>
      </dsp:nvSpPr>
      <dsp:spPr>
        <a:xfrm>
          <a:off x="57866" y="2467139"/>
          <a:ext cx="632532" cy="6325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7" Type="http://schemas.openxmlformats.org/officeDocument/2006/relationships/image" Target="../media/image84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6" Type="http://schemas.openxmlformats.org/officeDocument/2006/relationships/image" Target="../media/image83.wmf"/><Relationship Id="rId5" Type="http://schemas.openxmlformats.org/officeDocument/2006/relationships/image" Target="../media/image82.wmf"/><Relationship Id="rId4" Type="http://schemas.openxmlformats.org/officeDocument/2006/relationships/image" Target="../media/image8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38380-55B4-44CC-8D64-0CFEAEC8717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702A3-3BBD-4453-B934-FADD575612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432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702A3-3BBD-4453-B934-FADD575612C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864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 anchor="t"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3A404-5EF0-430A-B2E4-8DED4DECA18A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379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6F05E-FF6E-4D49-A459-ED6212154775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542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77DA-850B-4CC3-BE55-7AF8C59ADECC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438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641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78E0C-AD0B-4336-9902-C65367C2D09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10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0ECAF-2111-4247-8604-73DF73189235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393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C41C8-1CDE-4462-8A83-8A20E34D4C95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211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D0DE5-1C2B-4DE9-9DE6-98692ECA1454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195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1F6F8-E602-43B3-9619-E5B3B066E24C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707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3820-80DD-42CA-9568-74BA8791AA1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011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E01A-3DFA-40E0-B504-CF7FFB1E4265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407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81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482106"/>
            <a:ext cx="7886700" cy="4932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738318" y="6516130"/>
            <a:ext cx="829447" cy="2630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CC1FB-A249-49D3-9620-1BA24AE4595D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34425" y="6516130"/>
            <a:ext cx="1008638" cy="2630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《</a:t>
            </a:r>
            <a:r>
              <a:rPr lang="zh-CN" altLang="en-US" dirty="0"/>
              <a:t>机器学习概论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67066" y="879586"/>
            <a:ext cx="6286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EBFC4843-EEDB-4B7A-8496-D6185341522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652" b="95833" l="805" r="50302"/>
                    </a14:imgEffect>
                  </a14:imgLayer>
                </a14:imgProps>
              </a:ext>
            </a:extLst>
          </a:blip>
          <a:srcRect l="1834" t="5944" r="52105" b="8391"/>
          <a:stretch/>
        </p:blipFill>
        <p:spPr>
          <a:xfrm>
            <a:off x="8076630" y="365126"/>
            <a:ext cx="762106" cy="7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82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taff.ustc.edu.cn/~liandefu" TargetMode="External"/><Relationship Id="rId2" Type="http://schemas.openxmlformats.org/officeDocument/2006/relationships/hyperlink" Target="mailto:liandefu@ustc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image" Target="../media/image37.png"/><Relationship Id="rId18" Type="http://schemas.openxmlformats.org/officeDocument/2006/relationships/oleObject" Target="../embeddings/oleObject4.bin"/><Relationship Id="rId3" Type="http://schemas.openxmlformats.org/officeDocument/2006/relationships/oleObject" Target="../embeddings/oleObject1.bin"/><Relationship Id="rId21" Type="http://schemas.openxmlformats.org/officeDocument/2006/relationships/image" Target="../media/image8.wmf"/><Relationship Id="rId7" Type="http://schemas.openxmlformats.org/officeDocument/2006/relationships/oleObject" Target="../embeddings/oleObject3.bin"/><Relationship Id="rId1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.bin"/><Relationship Id="rId20" Type="http://schemas.openxmlformats.org/officeDocument/2006/relationships/oleObject" Target="../embeddings/oleObject5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24" Type="http://schemas.openxmlformats.org/officeDocument/2006/relationships/image" Target="../media/image33.png"/><Relationship Id="rId5" Type="http://schemas.openxmlformats.org/officeDocument/2006/relationships/oleObject" Target="../embeddings/oleObject2.bin"/><Relationship Id="rId15" Type="http://schemas.openxmlformats.org/officeDocument/2006/relationships/image" Target="../media/image32.png"/><Relationship Id="rId23" Type="http://schemas.openxmlformats.org/officeDocument/2006/relationships/image" Target="../media/image8.wmf"/><Relationship Id="rId19" Type="http://schemas.openxmlformats.org/officeDocument/2006/relationships/image" Target="../media/image7.wmf"/><Relationship Id="rId4" Type="http://schemas.openxmlformats.org/officeDocument/2006/relationships/image" Target="../media/image4.wmf"/><Relationship Id="rId14" Type="http://schemas.openxmlformats.org/officeDocument/2006/relationships/image" Target="../media/image38.png"/><Relationship Id="rId22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32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2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40.png"/><Relationship Id="rId2" Type="http://schemas.openxmlformats.org/officeDocument/2006/relationships/image" Target="../media/image66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39.png"/><Relationship Id="rId5" Type="http://schemas.openxmlformats.org/officeDocument/2006/relationships/image" Target="../media/image63.png"/><Relationship Id="rId15" Type="http://schemas.openxmlformats.org/officeDocument/2006/relationships/image" Target="../media/image68.png"/><Relationship Id="rId10" Type="http://schemas.openxmlformats.org/officeDocument/2006/relationships/image" Target="../media/image69.png"/><Relationship Id="rId4" Type="http://schemas.openxmlformats.org/officeDocument/2006/relationships/image" Target="../media/image62.png"/><Relationship Id="rId9" Type="http://schemas.openxmlformats.org/officeDocument/2006/relationships/image" Target="../media/image36.png"/><Relationship Id="rId1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3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71.png"/><Relationship Id="rId12" Type="http://schemas.openxmlformats.org/officeDocument/2006/relationships/image" Target="../media/image65.png"/><Relationship Id="rId17" Type="http://schemas.openxmlformats.org/officeDocument/2006/relationships/image" Target="../media/image94.png"/><Relationship Id="rId2" Type="http://schemas.openxmlformats.org/officeDocument/2006/relationships/image" Target="../media/image84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64.png"/><Relationship Id="rId5" Type="http://schemas.openxmlformats.org/officeDocument/2006/relationships/image" Target="../media/image87.png"/><Relationship Id="rId15" Type="http://schemas.openxmlformats.org/officeDocument/2006/relationships/image" Target="../media/image92.png"/><Relationship Id="rId10" Type="http://schemas.openxmlformats.org/officeDocument/2006/relationships/image" Target="../media/image63.png"/><Relationship Id="rId4" Type="http://schemas.openxmlformats.org/officeDocument/2006/relationships/image" Target="../media/image86.png"/><Relationship Id="rId9" Type="http://schemas.openxmlformats.org/officeDocument/2006/relationships/image" Target="../media/image62.png"/><Relationship Id="rId14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98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20.png"/><Relationship Id="rId7" Type="http://schemas.openxmlformats.org/officeDocument/2006/relationships/image" Target="../media/image109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11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6.png"/><Relationship Id="rId10" Type="http://schemas.openxmlformats.org/officeDocument/2006/relationships/image" Target="../media/image124.png"/><Relationship Id="rId4" Type="http://schemas.openxmlformats.org/officeDocument/2006/relationships/image" Target="../media/image119.png"/><Relationship Id="rId9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1.png"/><Relationship Id="rId13" Type="http://schemas.openxmlformats.org/officeDocument/2006/relationships/image" Target="../media/image134.png"/><Relationship Id="rId3" Type="http://schemas.openxmlformats.org/officeDocument/2006/relationships/image" Target="../media/image73.png"/><Relationship Id="rId7" Type="http://schemas.openxmlformats.org/officeDocument/2006/relationships/image" Target="../media/image129.png"/><Relationship Id="rId12" Type="http://schemas.openxmlformats.org/officeDocument/2006/relationships/image" Target="../media/image13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2.png"/><Relationship Id="rId5" Type="http://schemas.openxmlformats.org/officeDocument/2006/relationships/image" Target="../media/image127.png"/><Relationship Id="rId10" Type="http://schemas.openxmlformats.org/officeDocument/2006/relationships/image" Target="../media/image131.png"/><Relationship Id="rId4" Type="http://schemas.openxmlformats.org/officeDocument/2006/relationships/image" Target="../media/image1261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oleObject" Target="../embeddings/oleObject11.bin"/><Relationship Id="rId18" Type="http://schemas.openxmlformats.org/officeDocument/2006/relationships/oleObject" Target="../embeddings/oleObject15.bin"/><Relationship Id="rId3" Type="http://schemas.openxmlformats.org/officeDocument/2006/relationships/notesSlide" Target="../notesSlides/notesSlide1.xml"/><Relationship Id="rId21" Type="http://schemas.openxmlformats.org/officeDocument/2006/relationships/oleObject" Target="../embeddings/oleObject17.bin"/><Relationship Id="rId7" Type="http://schemas.openxmlformats.org/officeDocument/2006/relationships/image" Target="../media/image79.wmf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8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.bin"/><Relationship Id="rId20" Type="http://schemas.openxmlformats.org/officeDocument/2006/relationships/image" Target="../media/image83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81.wmf"/><Relationship Id="rId5" Type="http://schemas.openxmlformats.org/officeDocument/2006/relationships/image" Target="../media/image78.wmf"/><Relationship Id="rId15" Type="http://schemas.openxmlformats.org/officeDocument/2006/relationships/oleObject" Target="../embeddings/oleObject13.bin"/><Relationship Id="rId10" Type="http://schemas.openxmlformats.org/officeDocument/2006/relationships/oleObject" Target="../embeddings/oleObject9.bin"/><Relationship Id="rId19" Type="http://schemas.openxmlformats.org/officeDocument/2006/relationships/oleObject" Target="../embeddings/oleObject16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80.wmf"/><Relationship Id="rId14" Type="http://schemas.openxmlformats.org/officeDocument/2006/relationships/oleObject" Target="../embeddings/oleObject12.bin"/><Relationship Id="rId22" Type="http://schemas.openxmlformats.org/officeDocument/2006/relationships/image" Target="../media/image84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0.png"/><Relationship Id="rId4" Type="http://schemas.openxmlformats.org/officeDocument/2006/relationships/image" Target="../media/image117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0.png"/><Relationship Id="rId3" Type="http://schemas.openxmlformats.org/officeDocument/2006/relationships/image" Target="../media/image150.png"/><Relationship Id="rId7" Type="http://schemas.openxmlformats.org/officeDocument/2006/relationships/image" Target="../media/image1250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280.png"/><Relationship Id="rId7" Type="http://schemas.openxmlformats.org/officeDocument/2006/relationships/image" Target="../media/image15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8.png"/><Relationship Id="rId5" Type="http://schemas.openxmlformats.org/officeDocument/2006/relationships/image" Target="../media/image153.png"/><Relationship Id="rId10" Type="http://schemas.openxmlformats.org/officeDocument/2006/relationships/image" Target="../media/image157.png"/><Relationship Id="rId4" Type="http://schemas.openxmlformats.org/officeDocument/2006/relationships/image" Target="../media/image1290.png"/><Relationship Id="rId9" Type="http://schemas.openxmlformats.org/officeDocument/2006/relationships/image" Target="../media/image15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550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0.png"/><Relationship Id="rId4" Type="http://schemas.openxmlformats.org/officeDocument/2006/relationships/image" Target="../media/image1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第八章：集成学习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04743" y="4195762"/>
            <a:ext cx="4026877" cy="1466484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主讲：连德富 特任教授 </a:t>
            </a:r>
            <a:r>
              <a:rPr lang="en-US" altLang="zh-CN" dirty="0"/>
              <a:t>| </a:t>
            </a:r>
            <a:r>
              <a:rPr lang="zh-CN" altLang="en-US" dirty="0"/>
              <a:t>博士生导师</a:t>
            </a:r>
            <a:endParaRPr lang="en-US" altLang="zh-CN" dirty="0"/>
          </a:p>
          <a:p>
            <a:pPr algn="l"/>
            <a:r>
              <a:rPr lang="zh-CN" altLang="en-US" dirty="0"/>
              <a:t>邮箱：</a:t>
            </a:r>
            <a:r>
              <a:rPr lang="en-US" altLang="zh-CN" dirty="0">
                <a:hlinkClick r:id="rId2"/>
              </a:rPr>
              <a:t>liandefu@ustc.edu.cn</a:t>
            </a:r>
            <a:endParaRPr lang="en-US" altLang="zh-CN" dirty="0"/>
          </a:p>
          <a:p>
            <a:pPr algn="l"/>
            <a:r>
              <a:rPr lang="zh-CN" altLang="en-US" dirty="0"/>
              <a:t>手机：</a:t>
            </a:r>
            <a:r>
              <a:rPr lang="en-US" altLang="zh-CN" dirty="0"/>
              <a:t>13739227137</a:t>
            </a:r>
          </a:p>
          <a:p>
            <a:pPr algn="l"/>
            <a:r>
              <a:rPr lang="zh-CN" altLang="en-US" dirty="0"/>
              <a:t>主页：</a:t>
            </a:r>
            <a:r>
              <a:rPr lang="en-US" altLang="zh-CN" dirty="0">
                <a:hlinkClick r:id="rId3"/>
              </a:rPr>
              <a:t>http://staff.ustc.edu.cn/~liandefu</a:t>
            </a:r>
            <a:endParaRPr lang="en-US" altLang="zh-CN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6999-E266-4270-8059-9A39859FD4B7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5943" y="814630"/>
            <a:ext cx="443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2023</a:t>
            </a:r>
            <a:r>
              <a:rPr lang="zh-CN" altLang="en-US"/>
              <a:t>年秋季 </a:t>
            </a:r>
            <a:r>
              <a:rPr lang="en-US" altLang="zh-CN" dirty="0"/>
              <a:t>《</a:t>
            </a:r>
            <a:r>
              <a:rPr lang="zh-CN" altLang="en-US" dirty="0"/>
              <a:t>机器学习概论</a:t>
            </a:r>
            <a:r>
              <a:rPr lang="en-US" altLang="zh-CN" dirty="0"/>
              <a:t>》</a:t>
            </a:r>
            <a:r>
              <a:rPr lang="zh-CN" altLang="en-US" dirty="0"/>
              <a:t>课程</a:t>
            </a:r>
          </a:p>
        </p:txBody>
      </p:sp>
    </p:spTree>
    <p:extLst>
      <p:ext uri="{BB962C8B-B14F-4D97-AF65-F5344CB8AC3E}">
        <p14:creationId xmlns:p14="http://schemas.microsoft.com/office/powerpoint/2010/main" val="1190516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个体与集成 </a:t>
            </a:r>
            <a:r>
              <a:rPr lang="en-US" altLang="zh-CN" dirty="0"/>
              <a:t>– </a:t>
            </a:r>
            <a:r>
              <a:rPr lang="zh-CN" altLang="en-US" dirty="0"/>
              <a:t>简单分析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79333"/>
                <a:ext cx="7886700" cy="660407"/>
              </a:xfrm>
            </p:spPr>
            <p:txBody>
              <a:bodyPr/>
              <a:lstStyle/>
              <a:p>
                <a:r>
                  <a:rPr lang="en-US" altLang="zh-CN" dirty="0"/>
                  <a:t>Hoeffding’s inequality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79333"/>
                <a:ext cx="7886700" cy="660407"/>
              </a:xfrm>
              <a:blipFill>
                <a:blip r:embed="rId2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27266" y="4034084"/>
                <a:ext cx="4419993" cy="4571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2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CN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≤⌊</m:t>
                          </m:r>
                          <m:r>
                            <a:rPr lang="zh-CN" alt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/2⌋</m:t>
                          </m:r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66" y="4034084"/>
                <a:ext cx="4419993" cy="457113"/>
              </a:xfrm>
              <a:prstGeom prst="rect">
                <a:avLst/>
              </a:prstGeom>
              <a:blipFill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836068" y="5789234"/>
                <a:ext cx="3001976" cy="818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altLang="zh-CN" sz="2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1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sz="2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p>
                                <m:sSupPr>
                                  <m:ctrlPr>
                                    <a:rPr lang="en-US" altLang="zh-CN" sz="2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1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1−2</m:t>
                                      </m:r>
                                      <m:r>
                                        <a:rPr lang="en-US" altLang="zh-CN" sz="21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068" y="5789234"/>
                <a:ext cx="3001976" cy="818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59150" y="2489107"/>
                <a:ext cx="4881465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1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50" y="2489107"/>
                <a:ext cx="4881465" cy="415498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580056" y="3083177"/>
                <a:ext cx="20037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056" y="3083177"/>
                <a:ext cx="20037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583810" y="3191832"/>
                <a:ext cx="5191357" cy="8249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1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1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>
                                <m:f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100" i="1">
                                              <a:latin typeface="Cambria Math" panose="02040503050406030204" pitchFamily="18" charset="0"/>
                                            </a:rPr>
                                            <m:t>𝔼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altLang="zh-CN" sz="2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1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zh-CN" sz="21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sz="21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altLang="zh-CN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810" y="3191832"/>
                <a:ext cx="5191357" cy="8249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右箭头 12"/>
          <p:cNvSpPr/>
          <p:nvPr/>
        </p:nvSpPr>
        <p:spPr>
          <a:xfrm>
            <a:off x="1879986" y="3469575"/>
            <a:ext cx="1565031" cy="269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357414" y="5034407"/>
                <a:ext cx="3714158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1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>
                                <m:f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100" i="1">
                                              <a:latin typeface="Cambria Math" panose="02040503050406030204" pitchFamily="18" charset="0"/>
                                            </a:rPr>
                                            <m:t>𝔼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altLang="zh-CN" sz="2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1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zh-CN" sz="21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sz="21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altLang="zh-CN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en-US" altLang="zh-CN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/2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414" y="5034407"/>
                <a:ext cx="3714158" cy="8249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974962" y="2617366"/>
                <a:ext cx="1160254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962" y="2617366"/>
                <a:ext cx="1160254" cy="4154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921235" y="2617366"/>
                <a:ext cx="1522789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235" y="2617366"/>
                <a:ext cx="1522789" cy="4154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357414" y="5804806"/>
                <a:ext cx="3587585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1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>
                                <m:f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1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en-US" altLang="zh-CN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en-US" altLang="zh-CN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  <m:r>
                                            <a:rPr lang="en-US" altLang="zh-CN" sz="21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1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en-US" altLang="zh-CN" sz="2100" i="1">
                                              <a:latin typeface="Cambria Math" panose="02040503050406030204" pitchFamily="18" charset="0"/>
                                            </a:rPr>
                                            <m:t>/2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414" y="5804806"/>
                <a:ext cx="3587585" cy="8249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373294" y="4577155"/>
                <a:ext cx="2272225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294" y="4577155"/>
                <a:ext cx="2272225" cy="415498"/>
              </a:xfrm>
              <a:prstGeom prst="rect">
                <a:avLst/>
              </a:prstGeom>
              <a:blipFill>
                <a:blip r:embed="rId12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4917597" y="3968314"/>
            <a:ext cx="4148457" cy="1061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100" dirty="0"/>
              <a:t>在一定条件下，随着集成分类器数目的增加，集成的错误率将指数级下降，最终趋向于</a:t>
            </a:r>
            <a:r>
              <a:rPr lang="en-US" altLang="zh-CN" sz="2100" dirty="0"/>
              <a:t>0</a:t>
            </a:r>
            <a:endParaRPr lang="zh-CN" altLang="en-US" sz="2100" dirty="0"/>
          </a:p>
        </p:txBody>
      </p:sp>
    </p:spTree>
    <p:extLst>
      <p:ext uri="{BB962C8B-B14F-4D97-AF65-F5344CB8AC3E}">
        <p14:creationId xmlns:p14="http://schemas.microsoft.com/office/powerpoint/2010/main" val="343455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  <p:bldP spid="13" grpId="0" animBg="1"/>
      <p:bldP spid="14" grpId="0"/>
      <p:bldP spid="15" grpId="0"/>
      <p:bldP spid="16" grpId="0"/>
      <p:bldP spid="17" grpId="0"/>
      <p:bldP spid="18" grpId="0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个体与集成 </a:t>
            </a:r>
            <a:r>
              <a:rPr lang="en-US" altLang="zh-CN" dirty="0"/>
              <a:t>– </a:t>
            </a:r>
            <a:r>
              <a:rPr lang="zh-CN" altLang="en-US" dirty="0"/>
              <a:t>简单分析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上面的分析有一个关键假设：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现实任务中，个体学习器是为解决同一个问题训练出来的，显然不可能互相独立！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事实上，个体学习器的“准确性”和“多样性”本身就存在冲突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414634" y="1482106"/>
            <a:ext cx="314701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100" dirty="0"/>
              <a:t>基学习器的误差相互独立</a:t>
            </a:r>
            <a:endParaRPr lang="zh-CN" altLang="en-US" sz="2100" dirty="0"/>
          </a:p>
        </p:txBody>
      </p:sp>
      <p:sp>
        <p:nvSpPr>
          <p:cNvPr id="8" name="矩形 7"/>
          <p:cNvSpPr/>
          <p:nvPr/>
        </p:nvSpPr>
        <p:spPr>
          <a:xfrm>
            <a:off x="535458" y="4873089"/>
            <a:ext cx="8145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</a:rPr>
              <a:t>如何产生“好而不同”的个体学习器是集成学习研究的核心</a:t>
            </a:r>
          </a:p>
        </p:txBody>
      </p:sp>
    </p:spTree>
    <p:extLst>
      <p:ext uri="{BB962C8B-B14F-4D97-AF65-F5344CB8AC3E}">
        <p14:creationId xmlns:p14="http://schemas.microsoft.com/office/powerpoint/2010/main" val="22952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集成学习</a:t>
            </a:r>
            <a:endParaRPr lang="zh-CN" altLang="en-US" dirty="0"/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8049515"/>
              </p:ext>
            </p:extLst>
          </p:nvPr>
        </p:nvGraphicFramePr>
        <p:xfrm>
          <a:off x="279155" y="2680063"/>
          <a:ext cx="8585689" cy="2705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79155" y="1883887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/>
              <a:t>集成学习大致可分为两大类</a:t>
            </a:r>
          </a:p>
        </p:txBody>
      </p:sp>
    </p:spTree>
    <p:extLst>
      <p:ext uri="{BB962C8B-B14F-4D97-AF65-F5344CB8AC3E}">
        <p14:creationId xmlns:p14="http://schemas.microsoft.com/office/powerpoint/2010/main" val="1533253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Boosting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个体学习器存在强依赖关系，串行生成</a:t>
            </a:r>
            <a:endParaRPr lang="en-US" altLang="zh-CN" dirty="0"/>
          </a:p>
          <a:p>
            <a:r>
              <a:rPr lang="zh-CN" altLang="en-US" dirty="0"/>
              <a:t>每次调整训练数据的样本分布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024965" y="5455515"/>
                <a:ext cx="3402623" cy="1001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965" y="5455515"/>
                <a:ext cx="3402623" cy="10010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278510" y="4316473"/>
                <a:ext cx="7972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510" y="4316473"/>
                <a:ext cx="79727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639906" y="4316473"/>
                <a:ext cx="8025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906" y="4316473"/>
                <a:ext cx="8025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505659" y="4316473"/>
                <a:ext cx="8222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659" y="4316473"/>
                <a:ext cx="8222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241930" y="3384645"/>
                <a:ext cx="869277" cy="50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930" y="3384645"/>
                <a:ext cx="869277" cy="504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605987" y="3384645"/>
                <a:ext cx="870431" cy="50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987" y="3384645"/>
                <a:ext cx="870431" cy="5043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498638" y="3384645"/>
                <a:ext cx="880754" cy="50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38" y="3384645"/>
                <a:ext cx="880754" cy="5043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/>
          <p:cNvCxnSpPr>
            <a:stCxn id="9" idx="2"/>
            <a:endCxn id="8" idx="0"/>
          </p:cNvCxnSpPr>
          <p:nvPr/>
        </p:nvCxnSpPr>
        <p:spPr>
          <a:xfrm>
            <a:off x="2677145" y="4685805"/>
            <a:ext cx="2049132" cy="7697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0" idx="2"/>
            <a:endCxn id="8" idx="0"/>
          </p:cNvCxnSpPr>
          <p:nvPr/>
        </p:nvCxnSpPr>
        <p:spPr>
          <a:xfrm>
            <a:off x="4041202" y="4685805"/>
            <a:ext cx="685075" cy="7697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1" idx="2"/>
            <a:endCxn id="8" idx="0"/>
          </p:cNvCxnSpPr>
          <p:nvPr/>
        </p:nvCxnSpPr>
        <p:spPr>
          <a:xfrm flipH="1">
            <a:off x="4726277" y="4685805"/>
            <a:ext cx="2190520" cy="7697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2" idx="2"/>
            <a:endCxn id="9" idx="0"/>
          </p:cNvCxnSpPr>
          <p:nvPr/>
        </p:nvCxnSpPr>
        <p:spPr>
          <a:xfrm>
            <a:off x="2676569" y="3889014"/>
            <a:ext cx="576" cy="4274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3" idx="2"/>
            <a:endCxn id="10" idx="0"/>
          </p:cNvCxnSpPr>
          <p:nvPr/>
        </p:nvCxnSpPr>
        <p:spPr>
          <a:xfrm flipH="1">
            <a:off x="4041202" y="3889014"/>
            <a:ext cx="1" cy="4274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4" idx="2"/>
            <a:endCxn id="11" idx="0"/>
          </p:cNvCxnSpPr>
          <p:nvPr/>
        </p:nvCxnSpPr>
        <p:spPr>
          <a:xfrm flipH="1">
            <a:off x="6916797" y="3889014"/>
            <a:ext cx="22218" cy="4274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2677145" y="3864198"/>
            <a:ext cx="1100285" cy="46800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V="1">
            <a:off x="4041202" y="3864198"/>
            <a:ext cx="1100285" cy="46800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V="1">
            <a:off x="5615960" y="3864198"/>
            <a:ext cx="1100285" cy="46800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939338" y="3491117"/>
            <a:ext cx="115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样本权重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939338" y="4338432"/>
            <a:ext cx="115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基学习器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3261094" y="4627151"/>
                <a:ext cx="4822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094" y="4627151"/>
                <a:ext cx="48224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4248003" y="4627151"/>
                <a:ext cx="487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003" y="4627151"/>
                <a:ext cx="48756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5819692" y="4627151"/>
                <a:ext cx="507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692" y="4627151"/>
                <a:ext cx="507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接箭头连接符 47"/>
          <p:cNvCxnSpPr>
            <a:stCxn id="9" idx="2"/>
          </p:cNvCxnSpPr>
          <p:nvPr/>
        </p:nvCxnSpPr>
        <p:spPr>
          <a:xfrm>
            <a:off x="2677145" y="4685805"/>
            <a:ext cx="692684" cy="135905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3616090" y="4903177"/>
            <a:ext cx="826408" cy="446913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0" idx="2"/>
          </p:cNvCxnSpPr>
          <p:nvPr/>
        </p:nvCxnSpPr>
        <p:spPr>
          <a:xfrm>
            <a:off x="4041202" y="4685805"/>
            <a:ext cx="342537" cy="125946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>
            <a:off x="4555331" y="4973157"/>
            <a:ext cx="33679" cy="310678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11" idx="2"/>
          </p:cNvCxnSpPr>
          <p:nvPr/>
        </p:nvCxnSpPr>
        <p:spPr>
          <a:xfrm flipH="1">
            <a:off x="6090449" y="4685805"/>
            <a:ext cx="826348" cy="103458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/>
        </p:nvCxnSpPr>
        <p:spPr>
          <a:xfrm flipH="1">
            <a:off x="5040144" y="4894688"/>
            <a:ext cx="890756" cy="441146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5248285" y="3455557"/>
            <a:ext cx="474473" cy="370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76" name="文本框 75"/>
          <p:cNvSpPr txBox="1"/>
          <p:nvPr/>
        </p:nvSpPr>
        <p:spPr>
          <a:xfrm>
            <a:off x="5237130" y="4229671"/>
            <a:ext cx="474473" cy="370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1917776" y="2723624"/>
                <a:ext cx="5635591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⋯,</m:t>
                          </m:r>
                          <m:d>
                            <m:d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76" y="2723624"/>
                <a:ext cx="5635591" cy="415498"/>
              </a:xfrm>
              <a:prstGeom prst="rect">
                <a:avLst/>
              </a:prstGeom>
              <a:blipFill>
                <a:blip r:embed="rId12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911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45" grpId="0"/>
      <p:bldP spid="46" grpId="0"/>
      <p:bldP spid="75" grpId="0"/>
      <p:bldP spid="7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AdaBoost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82107"/>
            <a:ext cx="3382322" cy="1400878"/>
          </a:xfrm>
        </p:spPr>
        <p:txBody>
          <a:bodyPr/>
          <a:lstStyle/>
          <a:p>
            <a:r>
              <a:rPr lang="zh-CN" altLang="en-US" dirty="0"/>
              <a:t>基学习器的线性组合</a:t>
            </a:r>
          </a:p>
          <a:p>
            <a:endParaRPr lang="en-US" altLang="zh-CN" i="1" dirty="0">
              <a:latin typeface="Cambria Math" panose="02040503050406030204" pitchFamily="18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3783158" y="3176590"/>
            <a:ext cx="3771931" cy="2927991"/>
          </a:xfrm>
          <a:custGeom>
            <a:avLst/>
            <a:gdLst>
              <a:gd name="connsiteX0" fmla="*/ 0 w 3111500"/>
              <a:gd name="connsiteY0" fmla="*/ 0 h 2527300"/>
              <a:gd name="connsiteX1" fmla="*/ 139700 w 3111500"/>
              <a:gd name="connsiteY1" fmla="*/ 349250 h 2527300"/>
              <a:gd name="connsiteX2" fmla="*/ 349250 w 3111500"/>
              <a:gd name="connsiteY2" fmla="*/ 781050 h 2527300"/>
              <a:gd name="connsiteX3" fmla="*/ 635000 w 3111500"/>
              <a:gd name="connsiteY3" fmla="*/ 1225550 h 2527300"/>
              <a:gd name="connsiteX4" fmla="*/ 914400 w 3111500"/>
              <a:gd name="connsiteY4" fmla="*/ 1574800 h 2527300"/>
              <a:gd name="connsiteX5" fmla="*/ 1149350 w 3111500"/>
              <a:gd name="connsiteY5" fmla="*/ 1790700 h 2527300"/>
              <a:gd name="connsiteX6" fmla="*/ 1517650 w 3111500"/>
              <a:gd name="connsiteY6" fmla="*/ 2063750 h 2527300"/>
              <a:gd name="connsiteX7" fmla="*/ 1822450 w 3111500"/>
              <a:gd name="connsiteY7" fmla="*/ 2203450 h 2527300"/>
              <a:gd name="connsiteX8" fmla="*/ 2197100 w 3111500"/>
              <a:gd name="connsiteY8" fmla="*/ 2349500 h 2527300"/>
              <a:gd name="connsiteX9" fmla="*/ 2660650 w 3111500"/>
              <a:gd name="connsiteY9" fmla="*/ 2451100 h 2527300"/>
              <a:gd name="connsiteX10" fmla="*/ 2990850 w 3111500"/>
              <a:gd name="connsiteY10" fmla="*/ 2501900 h 2527300"/>
              <a:gd name="connsiteX11" fmla="*/ 3111500 w 3111500"/>
              <a:gd name="connsiteY11" fmla="*/ 2527300 h 2527300"/>
              <a:gd name="connsiteX0" fmla="*/ 0 w 3111500"/>
              <a:gd name="connsiteY0" fmla="*/ 0 h 2527300"/>
              <a:gd name="connsiteX1" fmla="*/ 139700 w 3111500"/>
              <a:gd name="connsiteY1" fmla="*/ 349250 h 2527300"/>
              <a:gd name="connsiteX2" fmla="*/ 349250 w 3111500"/>
              <a:gd name="connsiteY2" fmla="*/ 781050 h 2527300"/>
              <a:gd name="connsiteX3" fmla="*/ 635000 w 3111500"/>
              <a:gd name="connsiteY3" fmla="*/ 1225550 h 2527300"/>
              <a:gd name="connsiteX4" fmla="*/ 914400 w 3111500"/>
              <a:gd name="connsiteY4" fmla="*/ 1574800 h 2527300"/>
              <a:gd name="connsiteX5" fmla="*/ 1149350 w 3111500"/>
              <a:gd name="connsiteY5" fmla="*/ 1790700 h 2527300"/>
              <a:gd name="connsiteX6" fmla="*/ 1517650 w 3111500"/>
              <a:gd name="connsiteY6" fmla="*/ 2063750 h 2527300"/>
              <a:gd name="connsiteX7" fmla="*/ 1822450 w 3111500"/>
              <a:gd name="connsiteY7" fmla="*/ 2203450 h 2527300"/>
              <a:gd name="connsiteX8" fmla="*/ 2211388 w 3111500"/>
              <a:gd name="connsiteY8" fmla="*/ 2344738 h 2527300"/>
              <a:gd name="connsiteX9" fmla="*/ 2660650 w 3111500"/>
              <a:gd name="connsiteY9" fmla="*/ 2451100 h 2527300"/>
              <a:gd name="connsiteX10" fmla="*/ 2990850 w 3111500"/>
              <a:gd name="connsiteY10" fmla="*/ 2501900 h 2527300"/>
              <a:gd name="connsiteX11" fmla="*/ 3111500 w 3111500"/>
              <a:gd name="connsiteY11" fmla="*/ 2527300 h 2527300"/>
              <a:gd name="connsiteX0" fmla="*/ 0 w 3135313"/>
              <a:gd name="connsiteY0" fmla="*/ 0 h 2517775"/>
              <a:gd name="connsiteX1" fmla="*/ 139700 w 3135313"/>
              <a:gd name="connsiteY1" fmla="*/ 349250 h 2517775"/>
              <a:gd name="connsiteX2" fmla="*/ 349250 w 3135313"/>
              <a:gd name="connsiteY2" fmla="*/ 781050 h 2517775"/>
              <a:gd name="connsiteX3" fmla="*/ 635000 w 3135313"/>
              <a:gd name="connsiteY3" fmla="*/ 1225550 h 2517775"/>
              <a:gd name="connsiteX4" fmla="*/ 914400 w 3135313"/>
              <a:gd name="connsiteY4" fmla="*/ 1574800 h 2517775"/>
              <a:gd name="connsiteX5" fmla="*/ 1149350 w 3135313"/>
              <a:gd name="connsiteY5" fmla="*/ 1790700 h 2517775"/>
              <a:gd name="connsiteX6" fmla="*/ 1517650 w 3135313"/>
              <a:gd name="connsiteY6" fmla="*/ 2063750 h 2517775"/>
              <a:gd name="connsiteX7" fmla="*/ 1822450 w 3135313"/>
              <a:gd name="connsiteY7" fmla="*/ 2203450 h 2517775"/>
              <a:gd name="connsiteX8" fmla="*/ 2211388 w 3135313"/>
              <a:gd name="connsiteY8" fmla="*/ 2344738 h 2517775"/>
              <a:gd name="connsiteX9" fmla="*/ 2660650 w 3135313"/>
              <a:gd name="connsiteY9" fmla="*/ 2451100 h 2517775"/>
              <a:gd name="connsiteX10" fmla="*/ 2990850 w 3135313"/>
              <a:gd name="connsiteY10" fmla="*/ 2501900 h 2517775"/>
              <a:gd name="connsiteX11" fmla="*/ 3135313 w 3135313"/>
              <a:gd name="connsiteY11" fmla="*/ 2517775 h 2517775"/>
              <a:gd name="connsiteX0" fmla="*/ 0 w 3249613"/>
              <a:gd name="connsiteY0" fmla="*/ 0 h 2522537"/>
              <a:gd name="connsiteX1" fmla="*/ 139700 w 3249613"/>
              <a:gd name="connsiteY1" fmla="*/ 349250 h 2522537"/>
              <a:gd name="connsiteX2" fmla="*/ 349250 w 3249613"/>
              <a:gd name="connsiteY2" fmla="*/ 781050 h 2522537"/>
              <a:gd name="connsiteX3" fmla="*/ 635000 w 3249613"/>
              <a:gd name="connsiteY3" fmla="*/ 1225550 h 2522537"/>
              <a:gd name="connsiteX4" fmla="*/ 914400 w 3249613"/>
              <a:gd name="connsiteY4" fmla="*/ 1574800 h 2522537"/>
              <a:gd name="connsiteX5" fmla="*/ 1149350 w 3249613"/>
              <a:gd name="connsiteY5" fmla="*/ 1790700 h 2522537"/>
              <a:gd name="connsiteX6" fmla="*/ 1517650 w 3249613"/>
              <a:gd name="connsiteY6" fmla="*/ 2063750 h 2522537"/>
              <a:gd name="connsiteX7" fmla="*/ 1822450 w 3249613"/>
              <a:gd name="connsiteY7" fmla="*/ 2203450 h 2522537"/>
              <a:gd name="connsiteX8" fmla="*/ 2211388 w 3249613"/>
              <a:gd name="connsiteY8" fmla="*/ 2344738 h 2522537"/>
              <a:gd name="connsiteX9" fmla="*/ 2660650 w 3249613"/>
              <a:gd name="connsiteY9" fmla="*/ 2451100 h 2522537"/>
              <a:gd name="connsiteX10" fmla="*/ 2990850 w 3249613"/>
              <a:gd name="connsiteY10" fmla="*/ 2501900 h 2522537"/>
              <a:gd name="connsiteX11" fmla="*/ 3249613 w 3249613"/>
              <a:gd name="connsiteY11" fmla="*/ 2522537 h 2522537"/>
              <a:gd name="connsiteX0" fmla="*/ 0 w 3249613"/>
              <a:gd name="connsiteY0" fmla="*/ 0 h 2524602"/>
              <a:gd name="connsiteX1" fmla="*/ 139700 w 3249613"/>
              <a:gd name="connsiteY1" fmla="*/ 349250 h 2524602"/>
              <a:gd name="connsiteX2" fmla="*/ 349250 w 3249613"/>
              <a:gd name="connsiteY2" fmla="*/ 781050 h 2524602"/>
              <a:gd name="connsiteX3" fmla="*/ 635000 w 3249613"/>
              <a:gd name="connsiteY3" fmla="*/ 1225550 h 2524602"/>
              <a:gd name="connsiteX4" fmla="*/ 914400 w 3249613"/>
              <a:gd name="connsiteY4" fmla="*/ 1574800 h 2524602"/>
              <a:gd name="connsiteX5" fmla="*/ 1149350 w 3249613"/>
              <a:gd name="connsiteY5" fmla="*/ 1790700 h 2524602"/>
              <a:gd name="connsiteX6" fmla="*/ 1517650 w 3249613"/>
              <a:gd name="connsiteY6" fmla="*/ 2063750 h 2524602"/>
              <a:gd name="connsiteX7" fmla="*/ 1822450 w 3249613"/>
              <a:gd name="connsiteY7" fmla="*/ 2203450 h 2524602"/>
              <a:gd name="connsiteX8" fmla="*/ 2211388 w 3249613"/>
              <a:gd name="connsiteY8" fmla="*/ 2344738 h 2524602"/>
              <a:gd name="connsiteX9" fmla="*/ 2660650 w 3249613"/>
              <a:gd name="connsiteY9" fmla="*/ 2451100 h 2524602"/>
              <a:gd name="connsiteX10" fmla="*/ 2990850 w 3249613"/>
              <a:gd name="connsiteY10" fmla="*/ 2501900 h 2524602"/>
              <a:gd name="connsiteX11" fmla="*/ 3249613 w 3249613"/>
              <a:gd name="connsiteY11" fmla="*/ 2522537 h 2524602"/>
              <a:gd name="connsiteX0" fmla="*/ 0 w 3249613"/>
              <a:gd name="connsiteY0" fmla="*/ 0 h 2522537"/>
              <a:gd name="connsiteX1" fmla="*/ 139700 w 3249613"/>
              <a:gd name="connsiteY1" fmla="*/ 349250 h 2522537"/>
              <a:gd name="connsiteX2" fmla="*/ 349250 w 3249613"/>
              <a:gd name="connsiteY2" fmla="*/ 781050 h 2522537"/>
              <a:gd name="connsiteX3" fmla="*/ 635000 w 3249613"/>
              <a:gd name="connsiteY3" fmla="*/ 1225550 h 2522537"/>
              <a:gd name="connsiteX4" fmla="*/ 914400 w 3249613"/>
              <a:gd name="connsiteY4" fmla="*/ 1574800 h 2522537"/>
              <a:gd name="connsiteX5" fmla="*/ 1149350 w 3249613"/>
              <a:gd name="connsiteY5" fmla="*/ 1790700 h 2522537"/>
              <a:gd name="connsiteX6" fmla="*/ 1517650 w 3249613"/>
              <a:gd name="connsiteY6" fmla="*/ 2063750 h 2522537"/>
              <a:gd name="connsiteX7" fmla="*/ 1822450 w 3249613"/>
              <a:gd name="connsiteY7" fmla="*/ 2203450 h 2522537"/>
              <a:gd name="connsiteX8" fmla="*/ 2211388 w 3249613"/>
              <a:gd name="connsiteY8" fmla="*/ 2344738 h 2522537"/>
              <a:gd name="connsiteX9" fmla="*/ 2660650 w 3249613"/>
              <a:gd name="connsiteY9" fmla="*/ 2451100 h 2522537"/>
              <a:gd name="connsiteX10" fmla="*/ 2990850 w 3249613"/>
              <a:gd name="connsiteY10" fmla="*/ 2501900 h 2522537"/>
              <a:gd name="connsiteX11" fmla="*/ 3249613 w 3249613"/>
              <a:gd name="connsiteY11" fmla="*/ 2522537 h 252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9613" h="2522537">
                <a:moveTo>
                  <a:pt x="0" y="0"/>
                </a:moveTo>
                <a:cubicBezTo>
                  <a:pt x="40746" y="109537"/>
                  <a:pt x="81492" y="219075"/>
                  <a:pt x="139700" y="349250"/>
                </a:cubicBezTo>
                <a:cubicBezTo>
                  <a:pt x="197908" y="479425"/>
                  <a:pt x="266700" y="635000"/>
                  <a:pt x="349250" y="781050"/>
                </a:cubicBezTo>
                <a:cubicBezTo>
                  <a:pt x="431800" y="927100"/>
                  <a:pt x="540808" y="1093258"/>
                  <a:pt x="635000" y="1225550"/>
                </a:cubicBezTo>
                <a:cubicBezTo>
                  <a:pt x="729192" y="1357842"/>
                  <a:pt x="828675" y="1480608"/>
                  <a:pt x="914400" y="1574800"/>
                </a:cubicBezTo>
                <a:cubicBezTo>
                  <a:pt x="1000125" y="1668992"/>
                  <a:pt x="1048808" y="1709208"/>
                  <a:pt x="1149350" y="1790700"/>
                </a:cubicBezTo>
                <a:cubicBezTo>
                  <a:pt x="1249892" y="1872192"/>
                  <a:pt x="1405467" y="1994958"/>
                  <a:pt x="1517650" y="2063750"/>
                </a:cubicBezTo>
                <a:cubicBezTo>
                  <a:pt x="1629833" y="2132542"/>
                  <a:pt x="1706827" y="2156619"/>
                  <a:pt x="1822450" y="2203450"/>
                </a:cubicBezTo>
                <a:cubicBezTo>
                  <a:pt x="1938073" y="2250281"/>
                  <a:pt x="2071688" y="2303463"/>
                  <a:pt x="2211388" y="2344738"/>
                </a:cubicBezTo>
                <a:cubicBezTo>
                  <a:pt x="2351088" y="2386013"/>
                  <a:pt x="2530740" y="2424906"/>
                  <a:pt x="2660650" y="2451100"/>
                </a:cubicBezTo>
                <a:cubicBezTo>
                  <a:pt x="2790560" y="2477294"/>
                  <a:pt x="2892689" y="2489994"/>
                  <a:pt x="2990850" y="2501900"/>
                </a:cubicBezTo>
                <a:cubicBezTo>
                  <a:pt x="3089011" y="2513806"/>
                  <a:pt x="3130551" y="2520949"/>
                  <a:pt x="3249613" y="2522537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2751861" y="3172904"/>
            <a:ext cx="3463912" cy="30636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89536"/>
              </p:ext>
            </p:extLst>
          </p:nvPr>
        </p:nvGraphicFramePr>
        <p:xfrm>
          <a:off x="5319938" y="3534068"/>
          <a:ext cx="1905313" cy="291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0" name="Formula" r:id="rId3" imgW="1157040" imgH="177840" progId="Equation.Ribbit">
                  <p:embed/>
                </p:oleObj>
              </mc:Choice>
              <mc:Fallback>
                <p:oleObj name="Formula" r:id="rId3" imgW="1157040" imgH="177840" progId="Equation.Ribbit">
                  <p:embed/>
                  <p:pic>
                    <p:nvPicPr>
                      <p:cNvPr id="29" name="对象 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19938" y="3534068"/>
                        <a:ext cx="1905313" cy="2911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6573269"/>
              </p:ext>
            </p:extLst>
          </p:nvPr>
        </p:nvGraphicFramePr>
        <p:xfrm>
          <a:off x="1658568" y="4490411"/>
          <a:ext cx="2592625" cy="292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1" name="Formula" r:id="rId5" imgW="1575000" imgH="177840" progId="Equation.Ribbit">
                  <p:embed/>
                </p:oleObj>
              </mc:Choice>
              <mc:Fallback>
                <p:oleObj name="Formula" r:id="rId5" imgW="1575000" imgH="177840" progId="Equation.Ribbit">
                  <p:embed/>
                  <p:pic>
                    <p:nvPicPr>
                      <p:cNvPr id="30" name="对象 2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8568" y="4490411"/>
                        <a:ext cx="2592625" cy="2929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任意多边形 31"/>
          <p:cNvSpPr/>
          <p:nvPr/>
        </p:nvSpPr>
        <p:spPr>
          <a:xfrm>
            <a:off x="3260661" y="4197837"/>
            <a:ext cx="524134" cy="198525"/>
          </a:xfrm>
          <a:custGeom>
            <a:avLst/>
            <a:gdLst>
              <a:gd name="connsiteX0" fmla="*/ 0 w 451555"/>
              <a:gd name="connsiteY0" fmla="*/ 169333 h 171034"/>
              <a:gd name="connsiteX1" fmla="*/ 248355 w 451555"/>
              <a:gd name="connsiteY1" fmla="*/ 146755 h 171034"/>
              <a:gd name="connsiteX2" fmla="*/ 451555 w 451555"/>
              <a:gd name="connsiteY2" fmla="*/ 0 h 17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1555" h="171034">
                <a:moveTo>
                  <a:pt x="0" y="169333"/>
                </a:moveTo>
                <a:cubicBezTo>
                  <a:pt x="86548" y="172155"/>
                  <a:pt x="173096" y="174977"/>
                  <a:pt x="248355" y="146755"/>
                </a:cubicBezTo>
                <a:cubicBezTo>
                  <a:pt x="323614" y="118533"/>
                  <a:pt x="387584" y="59266"/>
                  <a:pt x="451555" y="0"/>
                </a:cubicBezTo>
              </a:path>
            </a:pathLst>
          </a:cu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 rot="10214568">
            <a:off x="4239257" y="3897250"/>
            <a:ext cx="1484401" cy="152187"/>
          </a:xfrm>
          <a:custGeom>
            <a:avLst/>
            <a:gdLst>
              <a:gd name="connsiteX0" fmla="*/ 0 w 451555"/>
              <a:gd name="connsiteY0" fmla="*/ 169333 h 171034"/>
              <a:gd name="connsiteX1" fmla="*/ 248355 w 451555"/>
              <a:gd name="connsiteY1" fmla="*/ 146755 h 171034"/>
              <a:gd name="connsiteX2" fmla="*/ 451555 w 451555"/>
              <a:gd name="connsiteY2" fmla="*/ 0 h 171034"/>
              <a:gd name="connsiteX0" fmla="*/ 0 w 451555"/>
              <a:gd name="connsiteY0" fmla="*/ 169333 h 169388"/>
              <a:gd name="connsiteX1" fmla="*/ 144516 w 451555"/>
              <a:gd name="connsiteY1" fmla="*/ 38694 h 169388"/>
              <a:gd name="connsiteX2" fmla="*/ 451555 w 451555"/>
              <a:gd name="connsiteY2" fmla="*/ 0 h 169388"/>
              <a:gd name="connsiteX0" fmla="*/ 0 w 451555"/>
              <a:gd name="connsiteY0" fmla="*/ 169333 h 169333"/>
              <a:gd name="connsiteX1" fmla="*/ 144516 w 451555"/>
              <a:gd name="connsiteY1" fmla="*/ 38694 h 169333"/>
              <a:gd name="connsiteX2" fmla="*/ 451555 w 451555"/>
              <a:gd name="connsiteY2" fmla="*/ 0 h 169333"/>
              <a:gd name="connsiteX0" fmla="*/ 0 w 451555"/>
              <a:gd name="connsiteY0" fmla="*/ 169333 h 169333"/>
              <a:gd name="connsiteX1" fmla="*/ 144516 w 451555"/>
              <a:gd name="connsiteY1" fmla="*/ 38694 h 169333"/>
              <a:gd name="connsiteX2" fmla="*/ 451555 w 451555"/>
              <a:gd name="connsiteY2" fmla="*/ 0 h 169333"/>
              <a:gd name="connsiteX0" fmla="*/ 0 w 451555"/>
              <a:gd name="connsiteY0" fmla="*/ 169333 h 169333"/>
              <a:gd name="connsiteX1" fmla="*/ 144516 w 451555"/>
              <a:gd name="connsiteY1" fmla="*/ 38694 h 169333"/>
              <a:gd name="connsiteX2" fmla="*/ 451555 w 451555"/>
              <a:gd name="connsiteY2" fmla="*/ 0 h 169333"/>
              <a:gd name="connsiteX0" fmla="*/ 0 w 432019"/>
              <a:gd name="connsiteY0" fmla="*/ 430421 h 430421"/>
              <a:gd name="connsiteX1" fmla="*/ 144516 w 432019"/>
              <a:gd name="connsiteY1" fmla="*/ 299782 h 430421"/>
              <a:gd name="connsiteX2" fmla="*/ 432019 w 432019"/>
              <a:gd name="connsiteY2" fmla="*/ 0 h 430421"/>
              <a:gd name="connsiteX0" fmla="*/ 0 w 432019"/>
              <a:gd name="connsiteY0" fmla="*/ 430421 h 430421"/>
              <a:gd name="connsiteX1" fmla="*/ 144516 w 432019"/>
              <a:gd name="connsiteY1" fmla="*/ 299782 h 430421"/>
              <a:gd name="connsiteX2" fmla="*/ 432019 w 432019"/>
              <a:gd name="connsiteY2" fmla="*/ 0 h 430421"/>
              <a:gd name="connsiteX0" fmla="*/ 0 w 432019"/>
              <a:gd name="connsiteY0" fmla="*/ 430421 h 430421"/>
              <a:gd name="connsiteX1" fmla="*/ 93772 w 432019"/>
              <a:gd name="connsiteY1" fmla="*/ 220181 h 430421"/>
              <a:gd name="connsiteX2" fmla="*/ 432019 w 432019"/>
              <a:gd name="connsiteY2" fmla="*/ 0 h 430421"/>
              <a:gd name="connsiteX0" fmla="*/ 0 w 942346"/>
              <a:gd name="connsiteY0" fmla="*/ 217546 h 281484"/>
              <a:gd name="connsiteX1" fmla="*/ 93772 w 942346"/>
              <a:gd name="connsiteY1" fmla="*/ 7306 h 281484"/>
              <a:gd name="connsiteX2" fmla="*/ 942346 w 942346"/>
              <a:gd name="connsiteY2" fmla="*/ 241776 h 281484"/>
              <a:gd name="connsiteX0" fmla="*/ 0 w 942346"/>
              <a:gd name="connsiteY0" fmla="*/ 223742 h 247972"/>
              <a:gd name="connsiteX1" fmla="*/ 93772 w 942346"/>
              <a:gd name="connsiteY1" fmla="*/ 13502 h 247972"/>
              <a:gd name="connsiteX2" fmla="*/ 942346 w 942346"/>
              <a:gd name="connsiteY2" fmla="*/ 247972 h 247972"/>
              <a:gd name="connsiteX0" fmla="*/ 0 w 942346"/>
              <a:gd name="connsiteY0" fmla="*/ 132646 h 156876"/>
              <a:gd name="connsiteX1" fmla="*/ 114955 w 942346"/>
              <a:gd name="connsiteY1" fmla="*/ 20271 h 156876"/>
              <a:gd name="connsiteX2" fmla="*/ 942346 w 942346"/>
              <a:gd name="connsiteY2" fmla="*/ 156876 h 156876"/>
              <a:gd name="connsiteX0" fmla="*/ 0 w 942346"/>
              <a:gd name="connsiteY0" fmla="*/ 132646 h 156876"/>
              <a:gd name="connsiteX1" fmla="*/ 114955 w 942346"/>
              <a:gd name="connsiteY1" fmla="*/ 20271 h 156876"/>
              <a:gd name="connsiteX2" fmla="*/ 942346 w 942346"/>
              <a:gd name="connsiteY2" fmla="*/ 156876 h 156876"/>
              <a:gd name="connsiteX0" fmla="*/ 0 w 942346"/>
              <a:gd name="connsiteY0" fmla="*/ 118993 h 143223"/>
              <a:gd name="connsiteX1" fmla="*/ 114955 w 942346"/>
              <a:gd name="connsiteY1" fmla="*/ 6618 h 143223"/>
              <a:gd name="connsiteX2" fmla="*/ 942346 w 942346"/>
              <a:gd name="connsiteY2" fmla="*/ 143223 h 143223"/>
              <a:gd name="connsiteX0" fmla="*/ 0 w 785321"/>
              <a:gd name="connsiteY0" fmla="*/ 120093 h 125970"/>
              <a:gd name="connsiteX1" fmla="*/ 114955 w 785321"/>
              <a:gd name="connsiteY1" fmla="*/ 7718 h 125970"/>
              <a:gd name="connsiteX2" fmla="*/ 785321 w 785321"/>
              <a:gd name="connsiteY2" fmla="*/ 125970 h 125970"/>
              <a:gd name="connsiteX0" fmla="*/ 0 w 785321"/>
              <a:gd name="connsiteY0" fmla="*/ 57447 h 63324"/>
              <a:gd name="connsiteX1" fmla="*/ 265039 w 785321"/>
              <a:gd name="connsiteY1" fmla="*/ 19751 h 63324"/>
              <a:gd name="connsiteX2" fmla="*/ 785321 w 785321"/>
              <a:gd name="connsiteY2" fmla="*/ 63324 h 63324"/>
              <a:gd name="connsiteX0" fmla="*/ 0 w 785321"/>
              <a:gd name="connsiteY0" fmla="*/ 60251 h 66128"/>
              <a:gd name="connsiteX1" fmla="*/ 265039 w 785321"/>
              <a:gd name="connsiteY1" fmla="*/ 22555 h 66128"/>
              <a:gd name="connsiteX2" fmla="*/ 785321 w 785321"/>
              <a:gd name="connsiteY2" fmla="*/ 66128 h 66128"/>
              <a:gd name="connsiteX0" fmla="*/ 0 w 785321"/>
              <a:gd name="connsiteY0" fmla="*/ 100604 h 106481"/>
              <a:gd name="connsiteX1" fmla="*/ 243916 w 785321"/>
              <a:gd name="connsiteY1" fmla="*/ 9515 h 106481"/>
              <a:gd name="connsiteX2" fmla="*/ 785321 w 785321"/>
              <a:gd name="connsiteY2" fmla="*/ 106481 h 106481"/>
              <a:gd name="connsiteX0" fmla="*/ 0 w 785321"/>
              <a:gd name="connsiteY0" fmla="*/ 100604 h 106481"/>
              <a:gd name="connsiteX1" fmla="*/ 243916 w 785321"/>
              <a:gd name="connsiteY1" fmla="*/ 9515 h 106481"/>
              <a:gd name="connsiteX2" fmla="*/ 785321 w 785321"/>
              <a:gd name="connsiteY2" fmla="*/ 106481 h 106481"/>
              <a:gd name="connsiteX0" fmla="*/ 0 w 958415"/>
              <a:gd name="connsiteY0" fmla="*/ 18240 h 249287"/>
              <a:gd name="connsiteX1" fmla="*/ 417010 w 958415"/>
              <a:gd name="connsiteY1" fmla="*/ 152321 h 249287"/>
              <a:gd name="connsiteX2" fmla="*/ 958415 w 958415"/>
              <a:gd name="connsiteY2" fmla="*/ 249287 h 249287"/>
              <a:gd name="connsiteX0" fmla="*/ 0 w 958415"/>
              <a:gd name="connsiteY0" fmla="*/ 32707 h 263754"/>
              <a:gd name="connsiteX1" fmla="*/ 317695 w 958415"/>
              <a:gd name="connsiteY1" fmla="*/ 17313 h 263754"/>
              <a:gd name="connsiteX2" fmla="*/ 958415 w 958415"/>
              <a:gd name="connsiteY2" fmla="*/ 263754 h 263754"/>
              <a:gd name="connsiteX0" fmla="*/ 0 w 958415"/>
              <a:gd name="connsiteY0" fmla="*/ 49169 h 280216"/>
              <a:gd name="connsiteX1" fmla="*/ 317695 w 958415"/>
              <a:gd name="connsiteY1" fmla="*/ 33775 h 280216"/>
              <a:gd name="connsiteX2" fmla="*/ 958415 w 958415"/>
              <a:gd name="connsiteY2" fmla="*/ 280216 h 280216"/>
              <a:gd name="connsiteX0" fmla="*/ 0 w 958415"/>
              <a:gd name="connsiteY0" fmla="*/ 49169 h 280216"/>
              <a:gd name="connsiteX1" fmla="*/ 317695 w 958415"/>
              <a:gd name="connsiteY1" fmla="*/ 33775 h 280216"/>
              <a:gd name="connsiteX2" fmla="*/ 958415 w 958415"/>
              <a:gd name="connsiteY2" fmla="*/ 280216 h 280216"/>
              <a:gd name="connsiteX0" fmla="*/ 0 w 898303"/>
              <a:gd name="connsiteY0" fmla="*/ 49169 h 149813"/>
              <a:gd name="connsiteX1" fmla="*/ 317695 w 898303"/>
              <a:gd name="connsiteY1" fmla="*/ 33775 h 149813"/>
              <a:gd name="connsiteX2" fmla="*/ 898303 w 898303"/>
              <a:gd name="connsiteY2" fmla="*/ 149813 h 149813"/>
              <a:gd name="connsiteX0" fmla="*/ 0 w 916383"/>
              <a:gd name="connsiteY0" fmla="*/ 49169 h 115493"/>
              <a:gd name="connsiteX1" fmla="*/ 317695 w 916383"/>
              <a:gd name="connsiteY1" fmla="*/ 33775 h 115493"/>
              <a:gd name="connsiteX2" fmla="*/ 916383 w 916383"/>
              <a:gd name="connsiteY2" fmla="*/ 115493 h 115493"/>
              <a:gd name="connsiteX0" fmla="*/ 0 w 916383"/>
              <a:gd name="connsiteY0" fmla="*/ 64789 h 131113"/>
              <a:gd name="connsiteX1" fmla="*/ 418807 w 916383"/>
              <a:gd name="connsiteY1" fmla="*/ 15671 h 131113"/>
              <a:gd name="connsiteX2" fmla="*/ 916383 w 916383"/>
              <a:gd name="connsiteY2" fmla="*/ 131113 h 13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383" h="131113">
                <a:moveTo>
                  <a:pt x="0" y="64789"/>
                </a:moveTo>
                <a:cubicBezTo>
                  <a:pt x="25441" y="-26659"/>
                  <a:pt x="260496" y="975"/>
                  <a:pt x="418807" y="15671"/>
                </a:cubicBezTo>
                <a:cubicBezTo>
                  <a:pt x="642995" y="57774"/>
                  <a:pt x="696468" y="58938"/>
                  <a:pt x="916383" y="131113"/>
                </a:cubicBezTo>
              </a:path>
            </a:pathLst>
          </a:cu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>
            <a:off x="3417901" y="3228186"/>
            <a:ext cx="4114460" cy="2751711"/>
          </a:xfrm>
          <a:custGeom>
            <a:avLst/>
            <a:gdLst>
              <a:gd name="connsiteX0" fmla="*/ 0 w 3544711"/>
              <a:gd name="connsiteY0" fmla="*/ 0 h 2370667"/>
              <a:gd name="connsiteX1" fmla="*/ 338667 w 3544711"/>
              <a:gd name="connsiteY1" fmla="*/ 541867 h 2370667"/>
              <a:gd name="connsiteX2" fmla="*/ 767645 w 3544711"/>
              <a:gd name="connsiteY2" fmla="*/ 1049867 h 2370667"/>
              <a:gd name="connsiteX3" fmla="*/ 1095022 w 3544711"/>
              <a:gd name="connsiteY3" fmla="*/ 1388533 h 2370667"/>
              <a:gd name="connsiteX4" fmla="*/ 1433689 w 3544711"/>
              <a:gd name="connsiteY4" fmla="*/ 1727200 h 2370667"/>
              <a:gd name="connsiteX5" fmla="*/ 1817511 w 3544711"/>
              <a:gd name="connsiteY5" fmla="*/ 1930400 h 2370667"/>
              <a:gd name="connsiteX6" fmla="*/ 2235200 w 3544711"/>
              <a:gd name="connsiteY6" fmla="*/ 2111022 h 2370667"/>
              <a:gd name="connsiteX7" fmla="*/ 2777067 w 3544711"/>
              <a:gd name="connsiteY7" fmla="*/ 2269067 h 2370667"/>
              <a:gd name="connsiteX8" fmla="*/ 3172178 w 3544711"/>
              <a:gd name="connsiteY8" fmla="*/ 2336800 h 2370667"/>
              <a:gd name="connsiteX9" fmla="*/ 3544711 w 3544711"/>
              <a:gd name="connsiteY9" fmla="*/ 2370667 h 2370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44711" h="2370667">
                <a:moveTo>
                  <a:pt x="0" y="0"/>
                </a:moveTo>
                <a:cubicBezTo>
                  <a:pt x="105363" y="183444"/>
                  <a:pt x="210726" y="366889"/>
                  <a:pt x="338667" y="541867"/>
                </a:cubicBezTo>
                <a:cubicBezTo>
                  <a:pt x="466608" y="716845"/>
                  <a:pt x="641586" y="908756"/>
                  <a:pt x="767645" y="1049867"/>
                </a:cubicBezTo>
                <a:cubicBezTo>
                  <a:pt x="893704" y="1190978"/>
                  <a:pt x="984015" y="1275644"/>
                  <a:pt x="1095022" y="1388533"/>
                </a:cubicBezTo>
                <a:cubicBezTo>
                  <a:pt x="1206029" y="1501422"/>
                  <a:pt x="1313274" y="1636889"/>
                  <a:pt x="1433689" y="1727200"/>
                </a:cubicBezTo>
                <a:cubicBezTo>
                  <a:pt x="1554104" y="1817511"/>
                  <a:pt x="1683926" y="1866430"/>
                  <a:pt x="1817511" y="1930400"/>
                </a:cubicBezTo>
                <a:cubicBezTo>
                  <a:pt x="1951096" y="1994370"/>
                  <a:pt x="2075274" y="2054578"/>
                  <a:pt x="2235200" y="2111022"/>
                </a:cubicBezTo>
                <a:cubicBezTo>
                  <a:pt x="2395126" y="2167466"/>
                  <a:pt x="2620904" y="2231437"/>
                  <a:pt x="2777067" y="2269067"/>
                </a:cubicBezTo>
                <a:cubicBezTo>
                  <a:pt x="2933230" y="2306697"/>
                  <a:pt x="3044237" y="2319867"/>
                  <a:pt x="3172178" y="2336800"/>
                </a:cubicBezTo>
                <a:cubicBezTo>
                  <a:pt x="3300119" y="2353733"/>
                  <a:pt x="3422415" y="2362200"/>
                  <a:pt x="3544711" y="2370667"/>
                </a:cubicBezTo>
              </a:path>
            </a:pathLst>
          </a:custGeom>
          <a:noFill/>
          <a:ln w="190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5" name="对象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211157"/>
              </p:ext>
            </p:extLst>
          </p:nvPr>
        </p:nvGraphicFramePr>
        <p:xfrm>
          <a:off x="5384432" y="4713373"/>
          <a:ext cx="2791633" cy="291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" name="Formula" r:id="rId7" imgW="1697040" imgH="177840" progId="Equation.Ribbit">
                  <p:embed/>
                </p:oleObj>
              </mc:Choice>
              <mc:Fallback>
                <p:oleObj name="Formula" r:id="rId7" imgW="1697040" imgH="177840" progId="Equation.Ribbit">
                  <p:embed/>
                  <p:pic>
                    <p:nvPicPr>
                      <p:cNvPr id="34" name="对象 3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84432" y="4713373"/>
                        <a:ext cx="2791633" cy="2911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任意多边形 35"/>
          <p:cNvSpPr/>
          <p:nvPr/>
        </p:nvSpPr>
        <p:spPr>
          <a:xfrm rot="10214568">
            <a:off x="5987569" y="5090746"/>
            <a:ext cx="410116" cy="525633"/>
          </a:xfrm>
          <a:custGeom>
            <a:avLst/>
            <a:gdLst>
              <a:gd name="connsiteX0" fmla="*/ 0 w 451555"/>
              <a:gd name="connsiteY0" fmla="*/ 169333 h 171034"/>
              <a:gd name="connsiteX1" fmla="*/ 248355 w 451555"/>
              <a:gd name="connsiteY1" fmla="*/ 146755 h 171034"/>
              <a:gd name="connsiteX2" fmla="*/ 451555 w 451555"/>
              <a:gd name="connsiteY2" fmla="*/ 0 h 171034"/>
              <a:gd name="connsiteX0" fmla="*/ 0 w 451555"/>
              <a:gd name="connsiteY0" fmla="*/ 169333 h 169388"/>
              <a:gd name="connsiteX1" fmla="*/ 144516 w 451555"/>
              <a:gd name="connsiteY1" fmla="*/ 38694 h 169388"/>
              <a:gd name="connsiteX2" fmla="*/ 451555 w 451555"/>
              <a:gd name="connsiteY2" fmla="*/ 0 h 169388"/>
              <a:gd name="connsiteX0" fmla="*/ 0 w 451555"/>
              <a:gd name="connsiteY0" fmla="*/ 169333 h 169333"/>
              <a:gd name="connsiteX1" fmla="*/ 144516 w 451555"/>
              <a:gd name="connsiteY1" fmla="*/ 38694 h 169333"/>
              <a:gd name="connsiteX2" fmla="*/ 451555 w 451555"/>
              <a:gd name="connsiteY2" fmla="*/ 0 h 169333"/>
              <a:gd name="connsiteX0" fmla="*/ 0 w 451555"/>
              <a:gd name="connsiteY0" fmla="*/ 169333 h 169333"/>
              <a:gd name="connsiteX1" fmla="*/ 144516 w 451555"/>
              <a:gd name="connsiteY1" fmla="*/ 38694 h 169333"/>
              <a:gd name="connsiteX2" fmla="*/ 451555 w 451555"/>
              <a:gd name="connsiteY2" fmla="*/ 0 h 169333"/>
              <a:gd name="connsiteX0" fmla="*/ 0 w 451555"/>
              <a:gd name="connsiteY0" fmla="*/ 169333 h 169333"/>
              <a:gd name="connsiteX1" fmla="*/ 144516 w 451555"/>
              <a:gd name="connsiteY1" fmla="*/ 38694 h 169333"/>
              <a:gd name="connsiteX2" fmla="*/ 451555 w 451555"/>
              <a:gd name="connsiteY2" fmla="*/ 0 h 169333"/>
              <a:gd name="connsiteX0" fmla="*/ 0 w 432019"/>
              <a:gd name="connsiteY0" fmla="*/ 430421 h 430421"/>
              <a:gd name="connsiteX1" fmla="*/ 144516 w 432019"/>
              <a:gd name="connsiteY1" fmla="*/ 299782 h 430421"/>
              <a:gd name="connsiteX2" fmla="*/ 432019 w 432019"/>
              <a:gd name="connsiteY2" fmla="*/ 0 h 430421"/>
              <a:gd name="connsiteX0" fmla="*/ 0 w 432019"/>
              <a:gd name="connsiteY0" fmla="*/ 430421 h 430421"/>
              <a:gd name="connsiteX1" fmla="*/ 144516 w 432019"/>
              <a:gd name="connsiteY1" fmla="*/ 299782 h 430421"/>
              <a:gd name="connsiteX2" fmla="*/ 432019 w 432019"/>
              <a:gd name="connsiteY2" fmla="*/ 0 h 430421"/>
              <a:gd name="connsiteX0" fmla="*/ 0 w 432019"/>
              <a:gd name="connsiteY0" fmla="*/ 430421 h 430421"/>
              <a:gd name="connsiteX1" fmla="*/ 93772 w 432019"/>
              <a:gd name="connsiteY1" fmla="*/ 220181 h 430421"/>
              <a:gd name="connsiteX2" fmla="*/ 432019 w 432019"/>
              <a:gd name="connsiteY2" fmla="*/ 0 h 430421"/>
              <a:gd name="connsiteX0" fmla="*/ 0 w 942346"/>
              <a:gd name="connsiteY0" fmla="*/ 217546 h 281484"/>
              <a:gd name="connsiteX1" fmla="*/ 93772 w 942346"/>
              <a:gd name="connsiteY1" fmla="*/ 7306 h 281484"/>
              <a:gd name="connsiteX2" fmla="*/ 942346 w 942346"/>
              <a:gd name="connsiteY2" fmla="*/ 241776 h 281484"/>
              <a:gd name="connsiteX0" fmla="*/ 0 w 942346"/>
              <a:gd name="connsiteY0" fmla="*/ 223742 h 247972"/>
              <a:gd name="connsiteX1" fmla="*/ 93772 w 942346"/>
              <a:gd name="connsiteY1" fmla="*/ 13502 h 247972"/>
              <a:gd name="connsiteX2" fmla="*/ 942346 w 942346"/>
              <a:gd name="connsiteY2" fmla="*/ 247972 h 247972"/>
              <a:gd name="connsiteX0" fmla="*/ 0 w 942346"/>
              <a:gd name="connsiteY0" fmla="*/ 132646 h 156876"/>
              <a:gd name="connsiteX1" fmla="*/ 114955 w 942346"/>
              <a:gd name="connsiteY1" fmla="*/ 20271 h 156876"/>
              <a:gd name="connsiteX2" fmla="*/ 942346 w 942346"/>
              <a:gd name="connsiteY2" fmla="*/ 156876 h 156876"/>
              <a:gd name="connsiteX0" fmla="*/ 0 w 942346"/>
              <a:gd name="connsiteY0" fmla="*/ 132646 h 156876"/>
              <a:gd name="connsiteX1" fmla="*/ 114955 w 942346"/>
              <a:gd name="connsiteY1" fmla="*/ 20271 h 156876"/>
              <a:gd name="connsiteX2" fmla="*/ 942346 w 942346"/>
              <a:gd name="connsiteY2" fmla="*/ 156876 h 156876"/>
              <a:gd name="connsiteX0" fmla="*/ 0 w 942346"/>
              <a:gd name="connsiteY0" fmla="*/ 118993 h 143223"/>
              <a:gd name="connsiteX1" fmla="*/ 114955 w 942346"/>
              <a:gd name="connsiteY1" fmla="*/ 6618 h 143223"/>
              <a:gd name="connsiteX2" fmla="*/ 942346 w 942346"/>
              <a:gd name="connsiteY2" fmla="*/ 143223 h 143223"/>
              <a:gd name="connsiteX0" fmla="*/ 0 w 785321"/>
              <a:gd name="connsiteY0" fmla="*/ 120093 h 125970"/>
              <a:gd name="connsiteX1" fmla="*/ 114955 w 785321"/>
              <a:gd name="connsiteY1" fmla="*/ 7718 h 125970"/>
              <a:gd name="connsiteX2" fmla="*/ 785321 w 785321"/>
              <a:gd name="connsiteY2" fmla="*/ 125970 h 125970"/>
              <a:gd name="connsiteX0" fmla="*/ 0 w 785321"/>
              <a:gd name="connsiteY0" fmla="*/ 57447 h 63324"/>
              <a:gd name="connsiteX1" fmla="*/ 265039 w 785321"/>
              <a:gd name="connsiteY1" fmla="*/ 19751 h 63324"/>
              <a:gd name="connsiteX2" fmla="*/ 785321 w 785321"/>
              <a:gd name="connsiteY2" fmla="*/ 63324 h 63324"/>
              <a:gd name="connsiteX0" fmla="*/ 0 w 785321"/>
              <a:gd name="connsiteY0" fmla="*/ 60251 h 66128"/>
              <a:gd name="connsiteX1" fmla="*/ 265039 w 785321"/>
              <a:gd name="connsiteY1" fmla="*/ 22555 h 66128"/>
              <a:gd name="connsiteX2" fmla="*/ 785321 w 785321"/>
              <a:gd name="connsiteY2" fmla="*/ 66128 h 66128"/>
              <a:gd name="connsiteX0" fmla="*/ 0 w 785321"/>
              <a:gd name="connsiteY0" fmla="*/ 100604 h 106481"/>
              <a:gd name="connsiteX1" fmla="*/ 243916 w 785321"/>
              <a:gd name="connsiteY1" fmla="*/ 9515 h 106481"/>
              <a:gd name="connsiteX2" fmla="*/ 785321 w 785321"/>
              <a:gd name="connsiteY2" fmla="*/ 106481 h 106481"/>
              <a:gd name="connsiteX0" fmla="*/ 0 w 785321"/>
              <a:gd name="connsiteY0" fmla="*/ 100604 h 106481"/>
              <a:gd name="connsiteX1" fmla="*/ 243916 w 785321"/>
              <a:gd name="connsiteY1" fmla="*/ 9515 h 106481"/>
              <a:gd name="connsiteX2" fmla="*/ 785321 w 785321"/>
              <a:gd name="connsiteY2" fmla="*/ 106481 h 106481"/>
              <a:gd name="connsiteX0" fmla="*/ 0 w 958415"/>
              <a:gd name="connsiteY0" fmla="*/ 18240 h 249287"/>
              <a:gd name="connsiteX1" fmla="*/ 417010 w 958415"/>
              <a:gd name="connsiteY1" fmla="*/ 152321 h 249287"/>
              <a:gd name="connsiteX2" fmla="*/ 958415 w 958415"/>
              <a:gd name="connsiteY2" fmla="*/ 249287 h 249287"/>
              <a:gd name="connsiteX0" fmla="*/ 0 w 958415"/>
              <a:gd name="connsiteY0" fmla="*/ 32707 h 263754"/>
              <a:gd name="connsiteX1" fmla="*/ 317695 w 958415"/>
              <a:gd name="connsiteY1" fmla="*/ 17313 h 263754"/>
              <a:gd name="connsiteX2" fmla="*/ 958415 w 958415"/>
              <a:gd name="connsiteY2" fmla="*/ 263754 h 263754"/>
              <a:gd name="connsiteX0" fmla="*/ 0 w 958415"/>
              <a:gd name="connsiteY0" fmla="*/ 49169 h 280216"/>
              <a:gd name="connsiteX1" fmla="*/ 317695 w 958415"/>
              <a:gd name="connsiteY1" fmla="*/ 33775 h 280216"/>
              <a:gd name="connsiteX2" fmla="*/ 958415 w 958415"/>
              <a:gd name="connsiteY2" fmla="*/ 280216 h 280216"/>
              <a:gd name="connsiteX0" fmla="*/ 0 w 958415"/>
              <a:gd name="connsiteY0" fmla="*/ 49169 h 280216"/>
              <a:gd name="connsiteX1" fmla="*/ 317695 w 958415"/>
              <a:gd name="connsiteY1" fmla="*/ 33775 h 280216"/>
              <a:gd name="connsiteX2" fmla="*/ 958415 w 958415"/>
              <a:gd name="connsiteY2" fmla="*/ 280216 h 280216"/>
              <a:gd name="connsiteX0" fmla="*/ 0 w 898303"/>
              <a:gd name="connsiteY0" fmla="*/ 49169 h 149813"/>
              <a:gd name="connsiteX1" fmla="*/ 317695 w 898303"/>
              <a:gd name="connsiteY1" fmla="*/ 33775 h 149813"/>
              <a:gd name="connsiteX2" fmla="*/ 898303 w 898303"/>
              <a:gd name="connsiteY2" fmla="*/ 149813 h 149813"/>
              <a:gd name="connsiteX0" fmla="*/ 0 w 916383"/>
              <a:gd name="connsiteY0" fmla="*/ 49169 h 115493"/>
              <a:gd name="connsiteX1" fmla="*/ 317695 w 916383"/>
              <a:gd name="connsiteY1" fmla="*/ 33775 h 115493"/>
              <a:gd name="connsiteX2" fmla="*/ 916383 w 916383"/>
              <a:gd name="connsiteY2" fmla="*/ 115493 h 115493"/>
              <a:gd name="connsiteX0" fmla="*/ 0 w 916383"/>
              <a:gd name="connsiteY0" fmla="*/ 64789 h 131113"/>
              <a:gd name="connsiteX1" fmla="*/ 418807 w 916383"/>
              <a:gd name="connsiteY1" fmla="*/ 15671 h 131113"/>
              <a:gd name="connsiteX2" fmla="*/ 916383 w 916383"/>
              <a:gd name="connsiteY2" fmla="*/ 131113 h 131113"/>
              <a:gd name="connsiteX0" fmla="*/ 0 w 467243"/>
              <a:gd name="connsiteY0" fmla="*/ 445275 h 445275"/>
              <a:gd name="connsiteX1" fmla="*/ 418807 w 467243"/>
              <a:gd name="connsiteY1" fmla="*/ 396157 h 445275"/>
              <a:gd name="connsiteX2" fmla="*/ 223670 w 467243"/>
              <a:gd name="connsiteY2" fmla="*/ 7093 h 445275"/>
              <a:gd name="connsiteX0" fmla="*/ 56610 w 280279"/>
              <a:gd name="connsiteY0" fmla="*/ 448595 h 448595"/>
              <a:gd name="connsiteX1" fmla="*/ 67623 w 280279"/>
              <a:gd name="connsiteY1" fmla="*/ 224296 h 448595"/>
              <a:gd name="connsiteX2" fmla="*/ 280280 w 280279"/>
              <a:gd name="connsiteY2" fmla="*/ 10413 h 448595"/>
              <a:gd name="connsiteX0" fmla="*/ 22527 w 246197"/>
              <a:gd name="connsiteY0" fmla="*/ 448595 h 448595"/>
              <a:gd name="connsiteX1" fmla="*/ 33540 w 246197"/>
              <a:gd name="connsiteY1" fmla="*/ 224296 h 448595"/>
              <a:gd name="connsiteX2" fmla="*/ 246197 w 246197"/>
              <a:gd name="connsiteY2" fmla="*/ 10413 h 448595"/>
              <a:gd name="connsiteX0" fmla="*/ 22527 w 246197"/>
              <a:gd name="connsiteY0" fmla="*/ 464084 h 464084"/>
              <a:gd name="connsiteX1" fmla="*/ 33540 w 246197"/>
              <a:gd name="connsiteY1" fmla="*/ 239785 h 464084"/>
              <a:gd name="connsiteX2" fmla="*/ 246197 w 246197"/>
              <a:gd name="connsiteY2" fmla="*/ 25902 h 464084"/>
              <a:gd name="connsiteX0" fmla="*/ 20929 w 244599"/>
              <a:gd name="connsiteY0" fmla="*/ 464084 h 464084"/>
              <a:gd name="connsiteX1" fmla="*/ 31942 w 244599"/>
              <a:gd name="connsiteY1" fmla="*/ 239785 h 464084"/>
              <a:gd name="connsiteX2" fmla="*/ 244599 w 244599"/>
              <a:gd name="connsiteY2" fmla="*/ 25902 h 464084"/>
              <a:gd name="connsiteX0" fmla="*/ 0 w 223670"/>
              <a:gd name="connsiteY0" fmla="*/ 464084 h 464084"/>
              <a:gd name="connsiteX1" fmla="*/ 11013 w 223670"/>
              <a:gd name="connsiteY1" fmla="*/ 239785 h 464084"/>
              <a:gd name="connsiteX2" fmla="*/ 223670 w 223670"/>
              <a:gd name="connsiteY2" fmla="*/ 25902 h 464084"/>
              <a:gd name="connsiteX0" fmla="*/ 0 w 223670"/>
              <a:gd name="connsiteY0" fmla="*/ 464084 h 464084"/>
              <a:gd name="connsiteX1" fmla="*/ 11013 w 223670"/>
              <a:gd name="connsiteY1" fmla="*/ 239785 h 464084"/>
              <a:gd name="connsiteX2" fmla="*/ 223670 w 223670"/>
              <a:gd name="connsiteY2" fmla="*/ 25902 h 464084"/>
              <a:gd name="connsiteX0" fmla="*/ 0 w 275223"/>
              <a:gd name="connsiteY0" fmla="*/ 446880 h 446880"/>
              <a:gd name="connsiteX1" fmla="*/ 62566 w 275223"/>
              <a:gd name="connsiteY1" fmla="*/ 239785 h 446880"/>
              <a:gd name="connsiteX2" fmla="*/ 275223 w 275223"/>
              <a:gd name="connsiteY2" fmla="*/ 25902 h 446880"/>
              <a:gd name="connsiteX0" fmla="*/ 0 w 275223"/>
              <a:gd name="connsiteY0" fmla="*/ 446880 h 446880"/>
              <a:gd name="connsiteX1" fmla="*/ 62566 w 275223"/>
              <a:gd name="connsiteY1" fmla="*/ 239785 h 446880"/>
              <a:gd name="connsiteX2" fmla="*/ 275223 w 275223"/>
              <a:gd name="connsiteY2" fmla="*/ 25902 h 446880"/>
              <a:gd name="connsiteX0" fmla="*/ 0 w 275223"/>
              <a:gd name="connsiteY0" fmla="*/ 446880 h 446880"/>
              <a:gd name="connsiteX1" fmla="*/ 62566 w 275223"/>
              <a:gd name="connsiteY1" fmla="*/ 239785 h 446880"/>
              <a:gd name="connsiteX2" fmla="*/ 275223 w 275223"/>
              <a:gd name="connsiteY2" fmla="*/ 25902 h 446880"/>
              <a:gd name="connsiteX0" fmla="*/ 0 w 275223"/>
              <a:gd name="connsiteY0" fmla="*/ 448458 h 448458"/>
              <a:gd name="connsiteX1" fmla="*/ 49981 w 275223"/>
              <a:gd name="connsiteY1" fmla="*/ 231095 h 448458"/>
              <a:gd name="connsiteX2" fmla="*/ 275223 w 275223"/>
              <a:gd name="connsiteY2" fmla="*/ 27480 h 448458"/>
              <a:gd name="connsiteX0" fmla="*/ 0 w 275223"/>
              <a:gd name="connsiteY0" fmla="*/ 448458 h 448458"/>
              <a:gd name="connsiteX1" fmla="*/ 49981 w 275223"/>
              <a:gd name="connsiteY1" fmla="*/ 231095 h 448458"/>
              <a:gd name="connsiteX2" fmla="*/ 275223 w 275223"/>
              <a:gd name="connsiteY2" fmla="*/ 27480 h 448458"/>
              <a:gd name="connsiteX0" fmla="*/ 0 w 275223"/>
              <a:gd name="connsiteY0" fmla="*/ 448458 h 448458"/>
              <a:gd name="connsiteX1" fmla="*/ 49981 w 275223"/>
              <a:gd name="connsiteY1" fmla="*/ 231095 h 448458"/>
              <a:gd name="connsiteX2" fmla="*/ 275223 w 275223"/>
              <a:gd name="connsiteY2" fmla="*/ 27480 h 448458"/>
              <a:gd name="connsiteX0" fmla="*/ 0 w 275223"/>
              <a:gd name="connsiteY0" fmla="*/ 454939 h 454939"/>
              <a:gd name="connsiteX1" fmla="*/ 59365 w 275223"/>
              <a:gd name="connsiteY1" fmla="*/ 203584 h 454939"/>
              <a:gd name="connsiteX2" fmla="*/ 275223 w 275223"/>
              <a:gd name="connsiteY2" fmla="*/ 33961 h 454939"/>
              <a:gd name="connsiteX0" fmla="*/ 0 w 275223"/>
              <a:gd name="connsiteY0" fmla="*/ 439514 h 439514"/>
              <a:gd name="connsiteX1" fmla="*/ 59365 w 275223"/>
              <a:gd name="connsiteY1" fmla="*/ 188159 h 439514"/>
              <a:gd name="connsiteX2" fmla="*/ 275223 w 275223"/>
              <a:gd name="connsiteY2" fmla="*/ 18536 h 439514"/>
              <a:gd name="connsiteX0" fmla="*/ 0 w 275223"/>
              <a:gd name="connsiteY0" fmla="*/ 439514 h 439514"/>
              <a:gd name="connsiteX1" fmla="*/ 59365 w 275223"/>
              <a:gd name="connsiteY1" fmla="*/ 188159 h 439514"/>
              <a:gd name="connsiteX2" fmla="*/ 275223 w 275223"/>
              <a:gd name="connsiteY2" fmla="*/ 18536 h 439514"/>
              <a:gd name="connsiteX0" fmla="*/ 0 w 191484"/>
              <a:gd name="connsiteY0" fmla="*/ 473825 h 473825"/>
              <a:gd name="connsiteX1" fmla="*/ 59365 w 191484"/>
              <a:gd name="connsiteY1" fmla="*/ 222470 h 473825"/>
              <a:gd name="connsiteX2" fmla="*/ 191484 w 191484"/>
              <a:gd name="connsiteY2" fmla="*/ 15838 h 473825"/>
              <a:gd name="connsiteX0" fmla="*/ 0 w 191484"/>
              <a:gd name="connsiteY0" fmla="*/ 457987 h 457987"/>
              <a:gd name="connsiteX1" fmla="*/ 59365 w 191484"/>
              <a:gd name="connsiteY1" fmla="*/ 206632 h 457987"/>
              <a:gd name="connsiteX2" fmla="*/ 191484 w 191484"/>
              <a:gd name="connsiteY2" fmla="*/ 0 h 457987"/>
              <a:gd name="connsiteX0" fmla="*/ 0 w 191484"/>
              <a:gd name="connsiteY0" fmla="*/ 457987 h 457987"/>
              <a:gd name="connsiteX1" fmla="*/ 59365 w 191484"/>
              <a:gd name="connsiteY1" fmla="*/ 206632 h 457987"/>
              <a:gd name="connsiteX2" fmla="*/ 191484 w 191484"/>
              <a:gd name="connsiteY2" fmla="*/ 0 h 457987"/>
              <a:gd name="connsiteX0" fmla="*/ 0 w 191484"/>
              <a:gd name="connsiteY0" fmla="*/ 457987 h 457987"/>
              <a:gd name="connsiteX1" fmla="*/ 54449 w 191484"/>
              <a:gd name="connsiteY1" fmla="*/ 246527 h 457987"/>
              <a:gd name="connsiteX2" fmla="*/ 191484 w 191484"/>
              <a:gd name="connsiteY2" fmla="*/ 0 h 457987"/>
              <a:gd name="connsiteX0" fmla="*/ 0 w 191484"/>
              <a:gd name="connsiteY0" fmla="*/ 457987 h 457987"/>
              <a:gd name="connsiteX1" fmla="*/ 54449 w 191484"/>
              <a:gd name="connsiteY1" fmla="*/ 246527 h 457987"/>
              <a:gd name="connsiteX2" fmla="*/ 191484 w 191484"/>
              <a:gd name="connsiteY2" fmla="*/ 0 h 457987"/>
              <a:gd name="connsiteX0" fmla="*/ 0 w 191484"/>
              <a:gd name="connsiteY0" fmla="*/ 457987 h 457987"/>
              <a:gd name="connsiteX1" fmla="*/ 54449 w 191484"/>
              <a:gd name="connsiteY1" fmla="*/ 246527 h 457987"/>
              <a:gd name="connsiteX2" fmla="*/ 191484 w 191484"/>
              <a:gd name="connsiteY2" fmla="*/ 0 h 457987"/>
              <a:gd name="connsiteX0" fmla="*/ 0 w 191484"/>
              <a:gd name="connsiteY0" fmla="*/ 457987 h 457987"/>
              <a:gd name="connsiteX1" fmla="*/ 83797 w 191484"/>
              <a:gd name="connsiteY1" fmla="*/ 275315 h 457987"/>
              <a:gd name="connsiteX2" fmla="*/ 191484 w 191484"/>
              <a:gd name="connsiteY2" fmla="*/ 0 h 457987"/>
              <a:gd name="connsiteX0" fmla="*/ 0 w 191484"/>
              <a:gd name="connsiteY0" fmla="*/ 457987 h 457987"/>
              <a:gd name="connsiteX1" fmla="*/ 83797 w 191484"/>
              <a:gd name="connsiteY1" fmla="*/ 275315 h 457987"/>
              <a:gd name="connsiteX2" fmla="*/ 191484 w 191484"/>
              <a:gd name="connsiteY2" fmla="*/ 0 h 457987"/>
              <a:gd name="connsiteX0" fmla="*/ 0 w 191484"/>
              <a:gd name="connsiteY0" fmla="*/ 457987 h 457987"/>
              <a:gd name="connsiteX1" fmla="*/ 83797 w 191484"/>
              <a:gd name="connsiteY1" fmla="*/ 275315 h 457987"/>
              <a:gd name="connsiteX2" fmla="*/ 191484 w 191484"/>
              <a:gd name="connsiteY2" fmla="*/ 0 h 457987"/>
              <a:gd name="connsiteX0" fmla="*/ 0 w 253181"/>
              <a:gd name="connsiteY0" fmla="*/ 452846 h 452846"/>
              <a:gd name="connsiteX1" fmla="*/ 145494 w 253181"/>
              <a:gd name="connsiteY1" fmla="*/ 275315 h 452846"/>
              <a:gd name="connsiteX2" fmla="*/ 253181 w 253181"/>
              <a:gd name="connsiteY2" fmla="*/ 0 h 452846"/>
              <a:gd name="connsiteX0" fmla="*/ 0 w 253181"/>
              <a:gd name="connsiteY0" fmla="*/ 452846 h 452846"/>
              <a:gd name="connsiteX1" fmla="*/ 145494 w 253181"/>
              <a:gd name="connsiteY1" fmla="*/ 275315 h 452846"/>
              <a:gd name="connsiteX2" fmla="*/ 253181 w 253181"/>
              <a:gd name="connsiteY2" fmla="*/ 0 h 452846"/>
              <a:gd name="connsiteX0" fmla="*/ 0 w 253181"/>
              <a:gd name="connsiteY0" fmla="*/ 452846 h 452846"/>
              <a:gd name="connsiteX1" fmla="*/ 127628 w 253181"/>
              <a:gd name="connsiteY1" fmla="*/ 251698 h 452846"/>
              <a:gd name="connsiteX2" fmla="*/ 253181 w 253181"/>
              <a:gd name="connsiteY2" fmla="*/ 0 h 452846"/>
              <a:gd name="connsiteX0" fmla="*/ 0 w 253181"/>
              <a:gd name="connsiteY0" fmla="*/ 452846 h 452846"/>
              <a:gd name="connsiteX1" fmla="*/ 127628 w 253181"/>
              <a:gd name="connsiteY1" fmla="*/ 251698 h 452846"/>
              <a:gd name="connsiteX2" fmla="*/ 253181 w 253181"/>
              <a:gd name="connsiteY2" fmla="*/ 0 h 45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181" h="452846">
                <a:moveTo>
                  <a:pt x="0" y="452846"/>
                </a:moveTo>
                <a:cubicBezTo>
                  <a:pt x="32959" y="300382"/>
                  <a:pt x="57077" y="325717"/>
                  <a:pt x="127628" y="251698"/>
                </a:cubicBezTo>
                <a:cubicBezTo>
                  <a:pt x="156853" y="218019"/>
                  <a:pt x="211564" y="110753"/>
                  <a:pt x="253181" y="0"/>
                </a:cubicBezTo>
              </a:path>
            </a:pathLst>
          </a:cu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295090" y="4067903"/>
            <a:ext cx="1950928" cy="4154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/>
            <a:r>
              <a:rPr lang="zh-CN" altLang="en-US" sz="2100" dirty="0"/>
              <a:t>软间隔</a:t>
            </a:r>
            <a:r>
              <a:rPr lang="en-US" altLang="zh-CN" sz="2100" dirty="0"/>
              <a:t>SVM</a:t>
            </a:r>
          </a:p>
        </p:txBody>
      </p:sp>
      <p:sp>
        <p:nvSpPr>
          <p:cNvPr id="41" name="矩形 40"/>
          <p:cNvSpPr/>
          <p:nvPr/>
        </p:nvSpPr>
        <p:spPr>
          <a:xfrm>
            <a:off x="6409900" y="5054534"/>
            <a:ext cx="1950928" cy="4154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/>
            <a:r>
              <a:rPr lang="zh-CN" altLang="en-US" sz="2100" dirty="0"/>
              <a:t>对率回归</a:t>
            </a:r>
            <a:endParaRPr lang="en-US" altLang="zh-CN" sz="2100" dirty="0"/>
          </a:p>
        </p:txBody>
      </p:sp>
      <p:sp>
        <p:nvSpPr>
          <p:cNvPr id="43" name="内容占位符 2"/>
          <p:cNvSpPr txBox="1">
            <a:spLocks/>
          </p:cNvSpPr>
          <p:nvPr/>
        </p:nvSpPr>
        <p:spPr>
          <a:xfrm>
            <a:off x="5008820" y="1503522"/>
            <a:ext cx="4135179" cy="1400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最小化指数损失函数</a:t>
            </a:r>
          </a:p>
          <a:p>
            <a:endParaRPr lang="en-US" altLang="zh-CN" i="1" dirty="0">
              <a:latin typeface="Cambria Math" panose="02040503050406030204" pitchFamily="18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4784068" y="2153652"/>
                <a:ext cx="4193520" cy="4571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1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1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1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sz="21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sz="21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068" y="2153652"/>
                <a:ext cx="4193520" cy="457113"/>
              </a:xfrm>
              <a:prstGeom prst="rect">
                <a:avLst/>
              </a:prstGeom>
              <a:blipFill>
                <a:blip r:embed="rId1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902176" y="1898247"/>
                <a:ext cx="2479268" cy="1001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76" y="1898247"/>
                <a:ext cx="2479268" cy="10010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7331956" y="2772100"/>
                <a:ext cx="1622607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称为函数间隔</a:t>
                </a: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56" y="2772100"/>
                <a:ext cx="1622607" cy="639983"/>
              </a:xfrm>
              <a:prstGeom prst="rect">
                <a:avLst/>
              </a:prstGeom>
              <a:blipFill>
                <a:blip r:embed="rId15"/>
                <a:stretch>
                  <a:fillRect l="-3383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1350883" y="2647460"/>
            <a:ext cx="6539107" cy="3960000"/>
            <a:chOff x="1350883" y="2647460"/>
            <a:chExt cx="6539107" cy="3960000"/>
          </a:xfrm>
        </p:grpSpPr>
        <p:cxnSp>
          <p:nvCxnSpPr>
            <p:cNvPr id="8" name="直接箭头连接符 7"/>
            <p:cNvCxnSpPr/>
            <p:nvPr/>
          </p:nvCxnSpPr>
          <p:spPr>
            <a:xfrm flipH="1" flipV="1">
              <a:off x="5077802" y="2704473"/>
              <a:ext cx="0" cy="3551842"/>
            </a:xfrm>
            <a:prstGeom prst="straightConnector1">
              <a:avLst/>
            </a:prstGeom>
            <a:ln w="19050">
              <a:headEnd type="none" w="med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2457763" y="6239879"/>
              <a:ext cx="5432227" cy="0"/>
            </a:xfrm>
            <a:prstGeom prst="straightConnector1">
              <a:avLst/>
            </a:prstGeom>
            <a:ln w="19050">
              <a:headEnd type="none" w="med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4909561" y="6223869"/>
              <a:ext cx="318544" cy="357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"/>
                </a:rPr>
                <a:t>0</a:t>
              </a:r>
              <a:endParaRPr lang="zh-CN" altLang="en-US" sz="1400" dirty="0">
                <a:latin typeface="Times 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1" name="对象 1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74058393"/>
                    </p:ext>
                  </p:extLst>
                </p:nvPr>
              </p:nvGraphicFramePr>
              <p:xfrm>
                <a:off x="7598998" y="6289900"/>
                <a:ext cx="143728" cy="24876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503" name="Formula" r:id="rId16" imgW="76320" imgH="129600" progId="Equation.Ribbit">
                        <p:embed/>
                      </p:oleObj>
                    </mc:Choice>
                    <mc:Fallback>
                      <p:oleObj name="Formula" r:id="rId16" imgW="76320" imgH="129600" progId="Equation.Ribbit">
                        <p:embed/>
                        <p:pic>
                          <p:nvPicPr>
                            <p:cNvPr id="10" name="对象 9"/>
                            <p:cNvPicPr/>
                            <p:nvPr/>
                          </p:nvPicPr>
                          <p:blipFill>
                            <a:blip r:embed="rId1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598998" y="6289900"/>
                              <a:ext cx="143728" cy="24876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1" name="对象 1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74058393"/>
                    </p:ext>
                  </p:extLst>
                </p:nvPr>
              </p:nvGraphicFramePr>
              <p:xfrm>
                <a:off x="7598998" y="6289900"/>
                <a:ext cx="143728" cy="24876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353" name="Formula" r:id="rId18" imgW="76320" imgH="129600" progId="Equation.Ribbit">
                        <p:embed/>
                      </p:oleObj>
                    </mc:Choice>
                    <mc:Fallback>
                      <p:oleObj name="Formula" r:id="rId18" imgW="76320" imgH="129600" progId="Equation.Ribbit">
                        <p:embed/>
                        <p:pic>
                          <p:nvPicPr>
                            <p:cNvPr id="10" name="对象 9"/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598998" y="6289900"/>
                              <a:ext cx="143728" cy="24876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对象 1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81581714"/>
                    </p:ext>
                  </p:extLst>
                </p:nvPr>
              </p:nvGraphicFramePr>
              <p:xfrm>
                <a:off x="4445373" y="2647460"/>
                <a:ext cx="471722" cy="33905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504" name="Formula" r:id="rId20" imgW="249120" imgH="177840" progId="Equation.Ribbit">
                        <p:embed/>
                      </p:oleObj>
                    </mc:Choice>
                    <mc:Fallback>
                      <p:oleObj name="Formula" r:id="rId20" imgW="249120" imgH="177840" progId="Equation.Ribbit">
                        <p:embed/>
                        <p:pic>
                          <p:nvPicPr>
                            <p:cNvPr id="11" name="对象 10"/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445373" y="2647460"/>
                              <a:ext cx="471722" cy="3390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2" name="对象 1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81581714"/>
                    </p:ext>
                  </p:extLst>
                </p:nvPr>
              </p:nvGraphicFramePr>
              <p:xfrm>
                <a:off x="4445373" y="2647460"/>
                <a:ext cx="471722" cy="33905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354" name="Formula" r:id="rId22" imgW="249120" imgH="177840" progId="Equation.Ribbit">
                        <p:embed/>
                      </p:oleObj>
                    </mc:Choice>
                    <mc:Fallback>
                      <p:oleObj name="Formula" r:id="rId22" imgW="249120" imgH="177840" progId="Equation.Ribbit">
                        <p:embed/>
                        <p:pic>
                          <p:nvPicPr>
                            <p:cNvPr id="11" name="对象 10"/>
                            <p:cNvPicPr/>
                            <p:nvPr/>
                          </p:nvPicPr>
                          <p:blipFill>
                            <a:blip r:embed="rId2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445373" y="2647460"/>
                              <a:ext cx="471722" cy="3390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cxnSp>
          <p:nvCxnSpPr>
            <p:cNvPr id="13" name="直接连接符 12"/>
            <p:cNvCxnSpPr/>
            <p:nvPr/>
          </p:nvCxnSpPr>
          <p:spPr>
            <a:xfrm>
              <a:off x="2543158" y="5226353"/>
              <a:ext cx="2530164" cy="1402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068834" y="6229546"/>
              <a:ext cx="2530164" cy="1402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207609" y="6222623"/>
              <a:ext cx="1346438" cy="573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6057307" y="6235655"/>
              <a:ext cx="318544" cy="357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"/>
                </a:rPr>
                <a:t>1</a:t>
              </a:r>
              <a:endParaRPr lang="zh-CN" altLang="en-US" sz="1400" dirty="0">
                <a:latin typeface="Times 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120374" y="6221651"/>
              <a:ext cx="318544" cy="357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"/>
                </a:rPr>
                <a:t>2</a:t>
              </a:r>
              <a:endParaRPr lang="zh-CN" altLang="en-US" sz="1400" dirty="0">
                <a:latin typeface="Times 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703462" y="6210819"/>
              <a:ext cx="422741" cy="357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"/>
                </a:rPr>
                <a:t>-1</a:t>
              </a:r>
              <a:endParaRPr lang="zh-CN" altLang="en-US" sz="1400" dirty="0">
                <a:latin typeface="Times 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567765" y="6250213"/>
              <a:ext cx="422741" cy="357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"/>
                </a:rPr>
                <a:t>-2</a:t>
              </a:r>
              <a:endParaRPr lang="zh-CN" altLang="en-US" sz="1400" dirty="0">
                <a:latin typeface="Times 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2768875" y="6161003"/>
              <a:ext cx="0" cy="6854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920361" y="6169577"/>
              <a:ext cx="0" cy="6854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7272276" y="6169577"/>
              <a:ext cx="0" cy="6854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4792840" y="5222571"/>
              <a:ext cx="318544" cy="357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"/>
                </a:rPr>
                <a:t>1</a:t>
              </a:r>
              <a:endParaRPr lang="zh-CN" altLang="en-US" sz="1400" dirty="0">
                <a:latin typeface="Times 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792840" y="4119730"/>
              <a:ext cx="318544" cy="357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"/>
                </a:rPr>
                <a:t>2</a:t>
              </a:r>
              <a:endParaRPr lang="zh-CN" altLang="en-US" sz="1400" dirty="0">
                <a:latin typeface="Times 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rot="16200000">
              <a:off x="5116174" y="4271452"/>
              <a:ext cx="0" cy="6854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4804209" y="3176320"/>
              <a:ext cx="318544" cy="357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"/>
                </a:rPr>
                <a:t>3</a:t>
              </a:r>
              <a:endParaRPr lang="zh-CN" altLang="en-US" sz="1400" dirty="0">
                <a:latin typeface="Times 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 rot="16200000">
              <a:off x="5127542" y="3328042"/>
              <a:ext cx="0" cy="6854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任意多边形 37"/>
            <p:cNvSpPr/>
            <p:nvPr/>
          </p:nvSpPr>
          <p:spPr>
            <a:xfrm>
              <a:off x="3890366" y="5287388"/>
              <a:ext cx="586785" cy="344316"/>
            </a:xfrm>
            <a:custGeom>
              <a:avLst/>
              <a:gdLst>
                <a:gd name="connsiteX0" fmla="*/ 0 w 451555"/>
                <a:gd name="connsiteY0" fmla="*/ 169333 h 171034"/>
                <a:gd name="connsiteX1" fmla="*/ 248355 w 451555"/>
                <a:gd name="connsiteY1" fmla="*/ 146755 h 171034"/>
                <a:gd name="connsiteX2" fmla="*/ 451555 w 451555"/>
                <a:gd name="connsiteY2" fmla="*/ 0 h 171034"/>
                <a:gd name="connsiteX0" fmla="*/ 0 w 489655"/>
                <a:gd name="connsiteY0" fmla="*/ 255058 h 256759"/>
                <a:gd name="connsiteX1" fmla="*/ 248355 w 489655"/>
                <a:gd name="connsiteY1" fmla="*/ 232480 h 256759"/>
                <a:gd name="connsiteX2" fmla="*/ 489655 w 489655"/>
                <a:gd name="connsiteY2" fmla="*/ 0 h 256759"/>
                <a:gd name="connsiteX0" fmla="*/ 0 w 489655"/>
                <a:gd name="connsiteY0" fmla="*/ 255058 h 255185"/>
                <a:gd name="connsiteX1" fmla="*/ 324555 w 489655"/>
                <a:gd name="connsiteY1" fmla="*/ 184855 h 255185"/>
                <a:gd name="connsiteX2" fmla="*/ 489655 w 489655"/>
                <a:gd name="connsiteY2" fmla="*/ 0 h 255185"/>
                <a:gd name="connsiteX0" fmla="*/ 0 w 489655"/>
                <a:gd name="connsiteY0" fmla="*/ 293158 h 293285"/>
                <a:gd name="connsiteX1" fmla="*/ 324555 w 489655"/>
                <a:gd name="connsiteY1" fmla="*/ 222955 h 293285"/>
                <a:gd name="connsiteX2" fmla="*/ 489655 w 489655"/>
                <a:gd name="connsiteY2" fmla="*/ 0 h 293285"/>
                <a:gd name="connsiteX0" fmla="*/ 0 w 489655"/>
                <a:gd name="connsiteY0" fmla="*/ 293158 h 293285"/>
                <a:gd name="connsiteX1" fmla="*/ 324555 w 489655"/>
                <a:gd name="connsiteY1" fmla="*/ 222955 h 293285"/>
                <a:gd name="connsiteX2" fmla="*/ 489655 w 489655"/>
                <a:gd name="connsiteY2" fmla="*/ 0 h 293285"/>
                <a:gd name="connsiteX0" fmla="*/ 0 w 489655"/>
                <a:gd name="connsiteY0" fmla="*/ 293158 h 293285"/>
                <a:gd name="connsiteX1" fmla="*/ 295980 w 489655"/>
                <a:gd name="connsiteY1" fmla="*/ 222955 h 293285"/>
                <a:gd name="connsiteX2" fmla="*/ 489655 w 489655"/>
                <a:gd name="connsiteY2" fmla="*/ 0 h 293285"/>
                <a:gd name="connsiteX0" fmla="*/ 0 w 489655"/>
                <a:gd name="connsiteY0" fmla="*/ 293158 h 293285"/>
                <a:gd name="connsiteX1" fmla="*/ 295980 w 489655"/>
                <a:gd name="connsiteY1" fmla="*/ 222955 h 293285"/>
                <a:gd name="connsiteX2" fmla="*/ 489655 w 489655"/>
                <a:gd name="connsiteY2" fmla="*/ 0 h 293285"/>
                <a:gd name="connsiteX0" fmla="*/ 0 w 489655"/>
                <a:gd name="connsiteY0" fmla="*/ 293158 h 293514"/>
                <a:gd name="connsiteX1" fmla="*/ 295980 w 489655"/>
                <a:gd name="connsiteY1" fmla="*/ 222955 h 293514"/>
                <a:gd name="connsiteX2" fmla="*/ 489655 w 489655"/>
                <a:gd name="connsiteY2" fmla="*/ 0 h 293514"/>
                <a:gd name="connsiteX0" fmla="*/ 0 w 505530"/>
                <a:gd name="connsiteY0" fmla="*/ 296333 h 296637"/>
                <a:gd name="connsiteX1" fmla="*/ 311855 w 505530"/>
                <a:gd name="connsiteY1" fmla="*/ 222955 h 296637"/>
                <a:gd name="connsiteX2" fmla="*/ 505530 w 505530"/>
                <a:gd name="connsiteY2" fmla="*/ 0 h 29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530" h="296637">
                  <a:moveTo>
                    <a:pt x="0" y="296333"/>
                  </a:moveTo>
                  <a:cubicBezTo>
                    <a:pt x="86548" y="299155"/>
                    <a:pt x="204846" y="282927"/>
                    <a:pt x="311855" y="222955"/>
                  </a:cubicBezTo>
                  <a:cubicBezTo>
                    <a:pt x="380764" y="169333"/>
                    <a:pt x="432034" y="110066"/>
                    <a:pt x="505530" y="0"/>
                  </a:cubicBezTo>
                </a:path>
              </a:pathLst>
            </a:cu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 flipV="1">
              <a:off x="3892852" y="5819120"/>
              <a:ext cx="1443624" cy="345309"/>
            </a:xfrm>
            <a:custGeom>
              <a:avLst/>
              <a:gdLst>
                <a:gd name="connsiteX0" fmla="*/ 0 w 451555"/>
                <a:gd name="connsiteY0" fmla="*/ 169333 h 171034"/>
                <a:gd name="connsiteX1" fmla="*/ 248355 w 451555"/>
                <a:gd name="connsiteY1" fmla="*/ 146755 h 171034"/>
                <a:gd name="connsiteX2" fmla="*/ 451555 w 451555"/>
                <a:gd name="connsiteY2" fmla="*/ 0 h 171034"/>
                <a:gd name="connsiteX0" fmla="*/ 0 w 489655"/>
                <a:gd name="connsiteY0" fmla="*/ 255058 h 256759"/>
                <a:gd name="connsiteX1" fmla="*/ 248355 w 489655"/>
                <a:gd name="connsiteY1" fmla="*/ 232480 h 256759"/>
                <a:gd name="connsiteX2" fmla="*/ 489655 w 489655"/>
                <a:gd name="connsiteY2" fmla="*/ 0 h 256759"/>
                <a:gd name="connsiteX0" fmla="*/ 0 w 489655"/>
                <a:gd name="connsiteY0" fmla="*/ 255058 h 255185"/>
                <a:gd name="connsiteX1" fmla="*/ 324555 w 489655"/>
                <a:gd name="connsiteY1" fmla="*/ 184855 h 255185"/>
                <a:gd name="connsiteX2" fmla="*/ 489655 w 489655"/>
                <a:gd name="connsiteY2" fmla="*/ 0 h 255185"/>
                <a:gd name="connsiteX0" fmla="*/ 0 w 489655"/>
                <a:gd name="connsiteY0" fmla="*/ 293158 h 293285"/>
                <a:gd name="connsiteX1" fmla="*/ 324555 w 489655"/>
                <a:gd name="connsiteY1" fmla="*/ 222955 h 293285"/>
                <a:gd name="connsiteX2" fmla="*/ 489655 w 489655"/>
                <a:gd name="connsiteY2" fmla="*/ 0 h 293285"/>
                <a:gd name="connsiteX0" fmla="*/ 0 w 489655"/>
                <a:gd name="connsiteY0" fmla="*/ 293158 h 293285"/>
                <a:gd name="connsiteX1" fmla="*/ 324555 w 489655"/>
                <a:gd name="connsiteY1" fmla="*/ 222955 h 293285"/>
                <a:gd name="connsiteX2" fmla="*/ 489655 w 489655"/>
                <a:gd name="connsiteY2" fmla="*/ 0 h 293285"/>
                <a:gd name="connsiteX0" fmla="*/ 0 w 489655"/>
                <a:gd name="connsiteY0" fmla="*/ 293158 h 293285"/>
                <a:gd name="connsiteX1" fmla="*/ 295980 w 489655"/>
                <a:gd name="connsiteY1" fmla="*/ 222955 h 293285"/>
                <a:gd name="connsiteX2" fmla="*/ 489655 w 489655"/>
                <a:gd name="connsiteY2" fmla="*/ 0 h 293285"/>
                <a:gd name="connsiteX0" fmla="*/ 0 w 489655"/>
                <a:gd name="connsiteY0" fmla="*/ 293158 h 293285"/>
                <a:gd name="connsiteX1" fmla="*/ 295980 w 489655"/>
                <a:gd name="connsiteY1" fmla="*/ 222955 h 293285"/>
                <a:gd name="connsiteX2" fmla="*/ 489655 w 489655"/>
                <a:gd name="connsiteY2" fmla="*/ 0 h 293285"/>
                <a:gd name="connsiteX0" fmla="*/ 0 w 489655"/>
                <a:gd name="connsiteY0" fmla="*/ 293158 h 293514"/>
                <a:gd name="connsiteX1" fmla="*/ 295980 w 489655"/>
                <a:gd name="connsiteY1" fmla="*/ 222955 h 293514"/>
                <a:gd name="connsiteX2" fmla="*/ 489655 w 489655"/>
                <a:gd name="connsiteY2" fmla="*/ 0 h 293514"/>
                <a:gd name="connsiteX0" fmla="*/ 0 w 505530"/>
                <a:gd name="connsiteY0" fmla="*/ 296333 h 296637"/>
                <a:gd name="connsiteX1" fmla="*/ 311855 w 505530"/>
                <a:gd name="connsiteY1" fmla="*/ 222955 h 296637"/>
                <a:gd name="connsiteX2" fmla="*/ 505530 w 505530"/>
                <a:gd name="connsiteY2" fmla="*/ 0 h 296637"/>
                <a:gd name="connsiteX0" fmla="*/ 0 w 1243718"/>
                <a:gd name="connsiteY0" fmla="*/ 469095 h 469399"/>
                <a:gd name="connsiteX1" fmla="*/ 311855 w 1243718"/>
                <a:gd name="connsiteY1" fmla="*/ 395717 h 469399"/>
                <a:gd name="connsiteX2" fmla="*/ 1243718 w 1243718"/>
                <a:gd name="connsiteY2" fmla="*/ 0 h 469399"/>
                <a:gd name="connsiteX0" fmla="*/ 0 w 1243718"/>
                <a:gd name="connsiteY0" fmla="*/ 469095 h 469170"/>
                <a:gd name="connsiteX1" fmla="*/ 859542 w 1243718"/>
                <a:gd name="connsiteY1" fmla="*/ 335627 h 469170"/>
                <a:gd name="connsiteX2" fmla="*/ 1243718 w 1243718"/>
                <a:gd name="connsiteY2" fmla="*/ 0 h 469170"/>
                <a:gd name="connsiteX0" fmla="*/ 0 w 1243718"/>
                <a:gd name="connsiteY0" fmla="*/ 469095 h 469202"/>
                <a:gd name="connsiteX1" fmla="*/ 730954 w 1243718"/>
                <a:gd name="connsiteY1" fmla="*/ 358160 h 469202"/>
                <a:gd name="connsiteX2" fmla="*/ 1243718 w 1243718"/>
                <a:gd name="connsiteY2" fmla="*/ 0 h 469202"/>
                <a:gd name="connsiteX0" fmla="*/ 0 w 1243718"/>
                <a:gd name="connsiteY0" fmla="*/ 469095 h 469200"/>
                <a:gd name="connsiteX1" fmla="*/ 730954 w 1243718"/>
                <a:gd name="connsiteY1" fmla="*/ 358160 h 469200"/>
                <a:gd name="connsiteX2" fmla="*/ 1243718 w 1243718"/>
                <a:gd name="connsiteY2" fmla="*/ 0 h 469200"/>
                <a:gd name="connsiteX0" fmla="*/ 0 w 1243718"/>
                <a:gd name="connsiteY0" fmla="*/ 469095 h 469202"/>
                <a:gd name="connsiteX1" fmla="*/ 730954 w 1243718"/>
                <a:gd name="connsiteY1" fmla="*/ 358160 h 469202"/>
                <a:gd name="connsiteX2" fmla="*/ 1243718 w 1243718"/>
                <a:gd name="connsiteY2" fmla="*/ 0 h 469202"/>
                <a:gd name="connsiteX0" fmla="*/ 0 w 1243718"/>
                <a:gd name="connsiteY0" fmla="*/ 469095 h 469200"/>
                <a:gd name="connsiteX1" fmla="*/ 730954 w 1243718"/>
                <a:gd name="connsiteY1" fmla="*/ 358160 h 469200"/>
                <a:gd name="connsiteX2" fmla="*/ 1243718 w 1243718"/>
                <a:gd name="connsiteY2" fmla="*/ 0 h 46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3718" h="469200">
                  <a:moveTo>
                    <a:pt x="0" y="469095"/>
                  </a:moveTo>
                  <a:cubicBezTo>
                    <a:pt x="86548" y="471917"/>
                    <a:pt x="585845" y="418132"/>
                    <a:pt x="730954" y="358160"/>
                  </a:cubicBezTo>
                  <a:cubicBezTo>
                    <a:pt x="885588" y="274492"/>
                    <a:pt x="1065447" y="215224"/>
                    <a:pt x="1243718" y="0"/>
                  </a:cubicBezTo>
                </a:path>
              </a:pathLst>
            </a:cu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/>
                <p:cNvSpPr txBox="1"/>
                <p:nvPr/>
              </p:nvSpPr>
              <p:spPr>
                <a:xfrm>
                  <a:off x="1350883" y="5354425"/>
                  <a:ext cx="2624005" cy="710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0/1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  &amp;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0  </m:t>
                                </m:r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7" name="文本框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0883" y="5354425"/>
                  <a:ext cx="2624005" cy="710194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2063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2" grpId="0" animBg="1"/>
      <p:bldP spid="33" grpId="0" animBg="1"/>
      <p:bldP spid="34" grpId="0" animBg="1"/>
      <p:bldP spid="36" grpId="0" animBg="1"/>
      <p:bldP spid="40" grpId="0" animBg="1"/>
      <p:bldP spid="41" grpId="0" animBg="1"/>
      <p:bldP spid="43" grpId="0"/>
      <p:bldP spid="44" grpId="0"/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指数损失函数的一致性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假设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/>
                  <a:t>具不确定性，即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/>
                  <a:t>随机变量，则损失写成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能令指数损失函数最小化，则上式对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的偏导值为</a:t>
                </a:r>
                <a:r>
                  <a:rPr lang="en-US" altLang="zh-CN" dirty="0"/>
                  <a:t>0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97108" y="1969041"/>
                <a:ext cx="3680045" cy="464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1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1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sz="21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08" y="1969041"/>
                <a:ext cx="3680045" cy="464101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42158" y="4718229"/>
                <a:ext cx="7273273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=1|</m:t>
                              </m:r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e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58" y="4718229"/>
                <a:ext cx="7273273" cy="669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782691" y="2488221"/>
                <a:ext cx="6368858" cy="464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1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1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CN" sz="21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1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altLang="zh-CN" sz="2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1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CN" sz="21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691" y="2488221"/>
                <a:ext cx="6368858" cy="464101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782691" y="3053094"/>
                <a:ext cx="7096943" cy="467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1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1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1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altLang="zh-CN" sz="2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1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691" y="3053094"/>
                <a:ext cx="7096943" cy="467629"/>
              </a:xfrm>
              <a:prstGeom prst="rect">
                <a:avLst/>
              </a:prstGeom>
              <a:blipFill>
                <a:blip r:embed="rId6"/>
                <a:stretch>
                  <a:fillRect b="-7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782690" y="3569050"/>
                <a:ext cx="6888874" cy="4571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=1|</m:t>
                              </m:r>
                              <m:r>
                                <a:rPr lang="en-US" altLang="zh-CN" sz="21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1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1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altLang="zh-CN" sz="2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e>
                            <m:e>
                              <m:r>
                                <a:rPr lang="en-US" altLang="zh-CN" sz="21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1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690" y="3569050"/>
                <a:ext cx="6888874" cy="457113"/>
              </a:xfrm>
              <a:prstGeom prst="rect">
                <a:avLst/>
              </a:prstGeom>
              <a:blipFill>
                <a:blip r:embed="rId7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890352" y="4877445"/>
                <a:ext cx="607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352" y="4877445"/>
                <a:ext cx="60785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967969" y="5466773"/>
                <a:ext cx="5635869" cy="404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func>
                        <m:func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=−1</m:t>
                          </m:r>
                        </m:e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func>
                        <m:func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969" y="5466773"/>
                <a:ext cx="5635869" cy="404983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087752" y="5990231"/>
                <a:ext cx="2829301" cy="677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=1|</m:t>
                                  </m:r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=−1</m:t>
                                  </m:r>
                                </m:e>
                                <m:e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752" y="5990231"/>
                <a:ext cx="2829301" cy="6771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右箭头 16"/>
          <p:cNvSpPr/>
          <p:nvPr/>
        </p:nvSpPr>
        <p:spPr>
          <a:xfrm>
            <a:off x="1782690" y="5537655"/>
            <a:ext cx="324906" cy="242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2723468" y="6226753"/>
            <a:ext cx="324906" cy="242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44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指数损失函数的一致性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48573" y="1681734"/>
                <a:ext cx="2730684" cy="677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=1|</m:t>
                                  </m:r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=−1</m:t>
                                  </m:r>
                                </m:e>
                                <m:e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73" y="1681734"/>
                <a:ext cx="2730684" cy="6771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右箭头 7"/>
          <p:cNvSpPr/>
          <p:nvPr/>
        </p:nvSpPr>
        <p:spPr>
          <a:xfrm>
            <a:off x="1738318" y="3868783"/>
            <a:ext cx="324906" cy="242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136227" y="3770965"/>
                <a:ext cx="3305970" cy="5070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±1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227" y="3770965"/>
                <a:ext cx="3305970" cy="507062"/>
              </a:xfrm>
              <a:prstGeom prst="rect">
                <a:avLst/>
              </a:prstGeom>
              <a:blipFill>
                <a:blip r:embed="rId3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824502" y="2698992"/>
                <a:ext cx="3863237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=−1|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=−1|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502" y="2698992"/>
                <a:ext cx="3863237" cy="710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28650" y="2851597"/>
                <a:ext cx="1354986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851597"/>
                <a:ext cx="1354986" cy="404983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1138744" y="5468127"/>
            <a:ext cx="68577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说明指数损失函数是分类任务原来</a:t>
            </a:r>
            <a:r>
              <a:rPr lang="en-US" altLang="zh-CN" dirty="0"/>
              <a:t>0/1</a:t>
            </a:r>
            <a:r>
              <a:rPr lang="zh-CN" altLang="en-US" dirty="0"/>
              <a:t>损失函数的一致的替代函数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844956" y="4586964"/>
                <a:ext cx="3836435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达到了贝叶斯最优错误率</a:t>
                </a: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956" y="4586964"/>
                <a:ext cx="3836435" cy="404983"/>
              </a:xfrm>
              <a:prstGeom prst="rect">
                <a:avLst/>
              </a:prstGeom>
              <a:blipFill>
                <a:blip r:embed="rId6"/>
                <a:stretch>
                  <a:fillRect l="-477" t="-2985" r="-795" b="-17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462194" y="1707980"/>
                <a:ext cx="3856612" cy="65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−2⋅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194" y="1707980"/>
                <a:ext cx="3856612" cy="6594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右箭头 13"/>
          <p:cNvSpPr/>
          <p:nvPr/>
        </p:nvSpPr>
        <p:spPr>
          <a:xfrm>
            <a:off x="4137288" y="1899320"/>
            <a:ext cx="324906" cy="242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26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0" grpId="0"/>
      <p:bldP spid="11" grpId="0"/>
      <p:bldP spid="12" grpId="0"/>
      <p:bldP spid="13" grpId="0"/>
      <p:bldP spid="3" grpId="0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/>
          <p:cNvSpPr/>
          <p:nvPr/>
        </p:nvSpPr>
        <p:spPr>
          <a:xfrm>
            <a:off x="4911066" y="2679797"/>
            <a:ext cx="1991383" cy="311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AdaBoost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假设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/>
                  <a:t>是确定性的，在第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步，优化以下损失函数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2404661" y="1990196"/>
                <a:ext cx="6101157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661" y="1990196"/>
                <a:ext cx="6101157" cy="5068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4123913" y="3757893"/>
                <a:ext cx="4070301" cy="717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913" y="3757893"/>
                <a:ext cx="4070301" cy="717632"/>
              </a:xfrm>
              <a:prstGeom prst="rect">
                <a:avLst/>
              </a:prstGeom>
              <a:blipFill>
                <a:blip r:embed="rId4"/>
                <a:stretch>
                  <a:fillRect t="-87288" r="-14521" b="-129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3987312" y="4568370"/>
                <a:ext cx="4250862" cy="717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312" y="4568370"/>
                <a:ext cx="4250862" cy="717632"/>
              </a:xfrm>
              <a:prstGeom prst="rect">
                <a:avLst/>
              </a:prstGeom>
              <a:blipFill>
                <a:blip r:embed="rId5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4211834" y="2611339"/>
                <a:ext cx="4872616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834" y="2611339"/>
                <a:ext cx="4872616" cy="404983"/>
              </a:xfrm>
              <a:prstGeom prst="rect">
                <a:avLst/>
              </a:prstGeom>
              <a:blipFill>
                <a:blip r:embed="rId6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矩形 62"/>
          <p:cNvSpPr/>
          <p:nvPr/>
        </p:nvSpPr>
        <p:spPr>
          <a:xfrm>
            <a:off x="4880575" y="3212174"/>
            <a:ext cx="623410" cy="311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4167874" y="3156539"/>
                <a:ext cx="3577903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874" y="3156539"/>
                <a:ext cx="3577903" cy="404983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左大括号 60"/>
          <p:cNvSpPr/>
          <p:nvPr/>
        </p:nvSpPr>
        <p:spPr>
          <a:xfrm rot="16200000">
            <a:off x="5743724" y="2195240"/>
            <a:ext cx="265086" cy="1751552"/>
          </a:xfrm>
          <a:prstGeom prst="leftBrace">
            <a:avLst>
              <a:gd name="adj1" fmla="val 8333"/>
              <a:gd name="adj2" fmla="val 1247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381805" y="5948649"/>
                <a:ext cx="340262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5" y="5948649"/>
                <a:ext cx="3402623" cy="415498"/>
              </a:xfrm>
              <a:prstGeom prst="rect">
                <a:avLst/>
              </a:prstGeom>
              <a:blipFill>
                <a:blip r:embed="rId8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1631942" y="4862359"/>
                <a:ext cx="7972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942" y="4862359"/>
                <a:ext cx="79727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1595362" y="3930531"/>
                <a:ext cx="869277" cy="50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362" y="3930531"/>
                <a:ext cx="869277" cy="5043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接箭头连接符 66"/>
          <p:cNvCxnSpPr>
            <a:stCxn id="65" idx="2"/>
          </p:cNvCxnSpPr>
          <p:nvPr/>
        </p:nvCxnSpPr>
        <p:spPr>
          <a:xfrm flipH="1">
            <a:off x="2030365" y="5231691"/>
            <a:ext cx="212" cy="7697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66" idx="2"/>
            <a:endCxn id="65" idx="0"/>
          </p:cNvCxnSpPr>
          <p:nvPr/>
        </p:nvCxnSpPr>
        <p:spPr>
          <a:xfrm>
            <a:off x="2030001" y="4434900"/>
            <a:ext cx="576" cy="4274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292770" y="4037003"/>
            <a:ext cx="115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样本权重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292770" y="4884318"/>
            <a:ext cx="115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基学习器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1445557" y="5391000"/>
                <a:ext cx="4822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557" y="5391000"/>
                <a:ext cx="48224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接箭头连接符 71"/>
          <p:cNvCxnSpPr>
            <a:stCxn id="65" idx="2"/>
          </p:cNvCxnSpPr>
          <p:nvPr/>
        </p:nvCxnSpPr>
        <p:spPr>
          <a:xfrm flipH="1">
            <a:off x="1641255" y="5231691"/>
            <a:ext cx="389322" cy="286112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/>
        </p:nvCxnSpPr>
        <p:spPr>
          <a:xfrm flipH="1">
            <a:off x="1670806" y="5726734"/>
            <a:ext cx="0" cy="258797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89320" y="3405727"/>
                <a:ext cx="36488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⋯,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0" y="3405727"/>
                <a:ext cx="3648822" cy="369332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72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44" grpId="0"/>
      <p:bldP spid="45" grpId="0"/>
      <p:bldP spid="46" grpId="0"/>
      <p:bldP spid="59" grpId="0"/>
      <p:bldP spid="63" grpId="0" animBg="1"/>
      <p:bldP spid="60" grpId="0"/>
      <p:bldP spid="6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4331232" y="3782816"/>
            <a:ext cx="2158010" cy="364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6377392" y="2619498"/>
            <a:ext cx="2316151" cy="40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AdaBoost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假设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/>
                  <a:t>是确定性的，在第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步，优化以下损失函数（求解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）</a:t>
                </a:r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81805" y="5948649"/>
                <a:ext cx="340262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5" y="5948649"/>
                <a:ext cx="3402623" cy="415498"/>
              </a:xfrm>
              <a:prstGeom prst="rect">
                <a:avLst/>
              </a:prstGeom>
              <a:blipFill>
                <a:blip r:embed="rId3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631942" y="4862359"/>
                <a:ext cx="7972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942" y="4862359"/>
                <a:ext cx="79727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595362" y="3930531"/>
                <a:ext cx="869277" cy="50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362" y="3930531"/>
                <a:ext cx="869277" cy="5043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/>
          <p:cNvCxnSpPr>
            <a:stCxn id="8" idx="2"/>
          </p:cNvCxnSpPr>
          <p:nvPr/>
        </p:nvCxnSpPr>
        <p:spPr>
          <a:xfrm flipH="1">
            <a:off x="2030365" y="5231691"/>
            <a:ext cx="212" cy="7697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1" idx="2"/>
            <a:endCxn id="8" idx="0"/>
          </p:cNvCxnSpPr>
          <p:nvPr/>
        </p:nvCxnSpPr>
        <p:spPr>
          <a:xfrm>
            <a:off x="2030001" y="4434900"/>
            <a:ext cx="576" cy="4274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92770" y="4037003"/>
            <a:ext cx="115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样本权重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92770" y="4884318"/>
            <a:ext cx="115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基学习器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1445557" y="5391000"/>
                <a:ext cx="4822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557" y="5391000"/>
                <a:ext cx="4822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/>
          <p:cNvCxnSpPr>
            <a:stCxn id="8" idx="2"/>
          </p:cNvCxnSpPr>
          <p:nvPr/>
        </p:nvCxnSpPr>
        <p:spPr>
          <a:xfrm flipH="1">
            <a:off x="1641255" y="5231691"/>
            <a:ext cx="389322" cy="286112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>
            <a:off x="1670806" y="5726734"/>
            <a:ext cx="0" cy="258797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954590" y="1997948"/>
            <a:ext cx="1654908" cy="40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89320" y="3405727"/>
                <a:ext cx="36488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⋯,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0" y="3405727"/>
                <a:ext cx="3648822" cy="369332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102841" y="1997948"/>
                <a:ext cx="9041159" cy="3876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70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altLang="zh-CN" sz="1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7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7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7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17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7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7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7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7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7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7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CN" sz="17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7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7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7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7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7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7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altLang="zh-CN" sz="1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7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7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7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7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1700" b="1" i="1">
                              <a:latin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7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17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7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zh-CN" sz="1700" b="1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17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7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7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7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7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altLang="zh-CN" sz="1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7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7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7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7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1700" b="1" i="1">
                              <a:latin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en-US" altLang="zh-CN" sz="17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7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17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7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700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41" y="1997948"/>
                <a:ext cx="9041159" cy="387607"/>
              </a:xfrm>
              <a:prstGeom prst="rect">
                <a:avLst/>
              </a:prstGeom>
              <a:blipFill>
                <a:blip r:embed="rId8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843784" y="2572947"/>
                <a:ext cx="4947130" cy="8195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784" y="2572947"/>
                <a:ext cx="4947130" cy="819520"/>
              </a:xfrm>
              <a:prstGeom prst="rect">
                <a:avLst/>
              </a:prstGeom>
              <a:blipFill>
                <a:blip r:embed="rId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841351" y="2633494"/>
                <a:ext cx="2397708" cy="487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351" y="2633494"/>
                <a:ext cx="2397708" cy="487185"/>
              </a:xfrm>
              <a:prstGeom prst="rect">
                <a:avLst/>
              </a:prstGeom>
              <a:blipFill>
                <a:blip r:embed="rId10"/>
                <a:stretch>
                  <a:fillRect b="-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653742" y="4949880"/>
                <a:ext cx="3318075" cy="5069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742" y="4949880"/>
                <a:ext cx="3318075" cy="50693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3652355" y="4414217"/>
                <a:ext cx="13015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/>
                  <a:t>，</a:t>
                </a: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355" y="4414217"/>
                <a:ext cx="1301575" cy="369332"/>
              </a:xfrm>
              <a:prstGeom prst="rect">
                <a:avLst/>
              </a:prstGeom>
              <a:blipFill>
                <a:blip r:embed="rId12"/>
                <a:stretch>
                  <a:fillRect l="-3738" t="-8197" r="-327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/>
          <p:cNvCxnSpPr/>
          <p:nvPr/>
        </p:nvCxnSpPr>
        <p:spPr>
          <a:xfrm>
            <a:off x="5609498" y="2385555"/>
            <a:ext cx="953227" cy="216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2742787" y="4987566"/>
                <a:ext cx="3128677" cy="49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  <m:r>
                        <m:rPr>
                          <m:nor/>
                        </m:rPr>
                        <a:rPr lang="zh-CN" altLang="en-US" dirty="0"/>
                        <m:t>等价于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787" y="4987566"/>
                <a:ext cx="3128677" cy="494494"/>
              </a:xfrm>
              <a:prstGeom prst="rect">
                <a:avLst/>
              </a:prstGeom>
              <a:blipFill>
                <a:blip r:embed="rId13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圆角矩形标注 25"/>
          <p:cNvSpPr/>
          <p:nvPr/>
        </p:nvSpPr>
        <p:spPr>
          <a:xfrm>
            <a:off x="5891890" y="5530897"/>
            <a:ext cx="2983017" cy="455729"/>
          </a:xfrm>
          <a:prstGeom prst="wedgeRoundRectCallout">
            <a:avLst>
              <a:gd name="adj1" fmla="val -18534"/>
              <a:gd name="adj2" fmla="val -937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807623" y="5530897"/>
                <a:ext cx="3204980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623" y="5530897"/>
                <a:ext cx="3204980" cy="404983"/>
              </a:xfrm>
              <a:prstGeom prst="rect">
                <a:avLst/>
              </a:prstGeom>
              <a:blipFill>
                <a:blip r:embed="rId14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4692125" y="4414217"/>
                <a:ext cx="26606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&gt;0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125" y="4414217"/>
                <a:ext cx="2660600" cy="369332"/>
              </a:xfrm>
              <a:prstGeom prst="rect">
                <a:avLst/>
              </a:prstGeom>
              <a:blipFill>
                <a:blip r:embed="rId1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3986359" y="3770996"/>
                <a:ext cx="5182622" cy="681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m:rPr>
                          <m:lit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359" y="3770996"/>
                <a:ext cx="5182622" cy="681982"/>
              </a:xfrm>
              <a:prstGeom prst="rect">
                <a:avLst/>
              </a:prstGeom>
              <a:blipFill>
                <a:blip r:embed="rId16"/>
                <a:stretch>
                  <a:fillRect b="-45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25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7" grpId="0" animBg="1"/>
      <p:bldP spid="13" grpId="0" animBg="1"/>
      <p:bldP spid="44" grpId="0"/>
      <p:bldP spid="9" grpId="0"/>
      <p:bldP spid="10" grpId="0"/>
      <p:bldP spid="34" grpId="0"/>
      <p:bldP spid="12" grpId="0"/>
      <p:bldP spid="54" grpId="0"/>
      <p:bldP spid="26" grpId="0" animBg="1"/>
      <p:bldP spid="22" grpId="0"/>
      <p:bldP spid="30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AdaBoost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11428" y="1876233"/>
                <a:ext cx="4624753" cy="557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28" y="1876233"/>
                <a:ext cx="4624753" cy="557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816610" y="2351394"/>
                <a:ext cx="4824462" cy="7092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𝒟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10" y="2351394"/>
                <a:ext cx="4824462" cy="709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458372" y="2482597"/>
                <a:ext cx="3561744" cy="557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372" y="2482597"/>
                <a:ext cx="3561744" cy="557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32886" y="3348571"/>
                <a:ext cx="2896627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𝒟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86" y="3348571"/>
                <a:ext cx="2896627" cy="676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833668" y="3308175"/>
                <a:ext cx="3661580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𝒟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668" y="3308175"/>
                <a:ext cx="3661580" cy="757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470451" y="4215601"/>
                <a:ext cx="5430525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𝒟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451" y="4215601"/>
                <a:ext cx="5430525" cy="7574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470451" y="5054136"/>
                <a:ext cx="6393994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451" y="5054136"/>
                <a:ext cx="6393994" cy="7574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470451" y="5845849"/>
                <a:ext cx="3711337" cy="7105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451" y="5845849"/>
                <a:ext cx="3711337" cy="7105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45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5" grpId="0"/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49" y="1482106"/>
            <a:ext cx="8198827" cy="4932533"/>
          </a:xfrm>
        </p:spPr>
        <p:txBody>
          <a:bodyPr/>
          <a:lstStyle/>
          <a:p>
            <a:r>
              <a:rPr lang="zh-CN" altLang="en-US" dirty="0"/>
              <a:t>集成学习</a:t>
            </a:r>
            <a:r>
              <a:rPr lang="en-US" altLang="zh-CN" dirty="0"/>
              <a:t>(ensemble</a:t>
            </a:r>
            <a:r>
              <a:rPr lang="zh-CN" altLang="en-US" dirty="0"/>
              <a:t> </a:t>
            </a:r>
            <a:r>
              <a:rPr lang="en-US" altLang="zh-CN" dirty="0"/>
              <a:t>learning)</a:t>
            </a:r>
            <a:r>
              <a:rPr lang="zh-CN" altLang="en-US" dirty="0"/>
              <a:t>通过构建并结合多个学习器来提升性能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172111" y="2189154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个体学习器</a:t>
            </a:r>
            <a:r>
              <a:rPr lang="en-US" altLang="zh-CN" sz="1600" dirty="0"/>
              <a:t>1</a:t>
            </a:r>
            <a:endParaRPr lang="zh-CN" altLang="en-US" sz="1600" dirty="0"/>
          </a:p>
        </p:txBody>
      </p:sp>
      <p:sp>
        <p:nvSpPr>
          <p:cNvPr id="9" name="圆角矩形 8"/>
          <p:cNvSpPr/>
          <p:nvPr/>
        </p:nvSpPr>
        <p:spPr>
          <a:xfrm>
            <a:off x="2172111" y="2849203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个体学习器</a:t>
            </a:r>
            <a:r>
              <a:rPr lang="en-US" altLang="zh-CN" sz="1600" dirty="0"/>
              <a:t>2</a:t>
            </a:r>
            <a:endParaRPr lang="zh-CN" altLang="en-US" sz="1600" dirty="0"/>
          </a:p>
        </p:txBody>
      </p:sp>
      <p:sp>
        <p:nvSpPr>
          <p:cNvPr id="10" name="圆角矩形 9"/>
          <p:cNvSpPr/>
          <p:nvPr/>
        </p:nvSpPr>
        <p:spPr>
          <a:xfrm>
            <a:off x="2172111" y="4172469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个体学习器</a:t>
            </a:r>
            <a:r>
              <a:rPr lang="en-US" altLang="zh-CN" sz="1600" dirty="0"/>
              <a:t>T</a:t>
            </a:r>
            <a:endParaRPr lang="zh-CN" altLang="en-US" sz="1600" dirty="0"/>
          </a:p>
        </p:txBody>
      </p:sp>
      <p:sp>
        <p:nvSpPr>
          <p:cNvPr id="11" name="圆角矩形 10"/>
          <p:cNvSpPr/>
          <p:nvPr/>
        </p:nvSpPr>
        <p:spPr>
          <a:xfrm>
            <a:off x="5302173" y="3165725"/>
            <a:ext cx="1160584" cy="597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结合</a:t>
            </a:r>
            <a:endParaRPr lang="en-US" altLang="zh-CN" sz="1600" dirty="0"/>
          </a:p>
          <a:p>
            <a:pPr algn="ctr"/>
            <a:r>
              <a:rPr lang="zh-CN" altLang="en-US" sz="1600" dirty="0"/>
              <a:t>模块</a:t>
            </a:r>
          </a:p>
        </p:txBody>
      </p:sp>
      <p:cxnSp>
        <p:nvCxnSpPr>
          <p:cNvPr id="13" name="直接箭头连接符 12"/>
          <p:cNvCxnSpPr>
            <a:stCxn id="8" idx="3"/>
            <a:endCxn id="11" idx="1"/>
          </p:cNvCxnSpPr>
          <p:nvPr/>
        </p:nvCxnSpPr>
        <p:spPr>
          <a:xfrm>
            <a:off x="3851440" y="2435339"/>
            <a:ext cx="1450733" cy="102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3"/>
            <a:endCxn id="11" idx="1"/>
          </p:cNvCxnSpPr>
          <p:nvPr/>
        </p:nvCxnSpPr>
        <p:spPr>
          <a:xfrm>
            <a:off x="3851440" y="3095388"/>
            <a:ext cx="1450733" cy="368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0" idx="3"/>
            <a:endCxn id="11" idx="1"/>
          </p:cNvCxnSpPr>
          <p:nvPr/>
        </p:nvCxnSpPr>
        <p:spPr>
          <a:xfrm flipV="1">
            <a:off x="3851440" y="3464351"/>
            <a:ext cx="1450733" cy="954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1" idx="3"/>
          </p:cNvCxnSpPr>
          <p:nvPr/>
        </p:nvCxnSpPr>
        <p:spPr>
          <a:xfrm>
            <a:off x="6462757" y="3464351"/>
            <a:ext cx="360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2790726" y="3537551"/>
                <a:ext cx="33534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21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726" y="3537551"/>
                <a:ext cx="335348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/>
          <p:cNvSpPr txBox="1"/>
          <p:nvPr/>
        </p:nvSpPr>
        <p:spPr>
          <a:xfrm>
            <a:off x="6818641" y="3279684"/>
            <a:ext cx="65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1754011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AdaBoost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假设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/>
                  <a:t>是确定性的，在第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步，优化以下损失函数（求解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）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1906340" y="2208030"/>
                <a:ext cx="19884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340" y="2208030"/>
                <a:ext cx="1988428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3652579" y="4418674"/>
                <a:ext cx="488899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79" y="4418674"/>
                <a:ext cx="4888994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4005331" y="3698096"/>
                <a:ext cx="2546274" cy="677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331" y="3698096"/>
                <a:ext cx="2546274" cy="6778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右箭头 51"/>
          <p:cNvSpPr/>
          <p:nvPr/>
        </p:nvSpPr>
        <p:spPr>
          <a:xfrm>
            <a:off x="3577729" y="4484272"/>
            <a:ext cx="413397" cy="275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6856390" y="5391000"/>
                <a:ext cx="1815753" cy="659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390" y="5391000"/>
                <a:ext cx="1815753" cy="659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714279" y="2192170"/>
                <a:ext cx="5240446" cy="681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279" y="2192170"/>
                <a:ext cx="5240446" cy="681982"/>
              </a:xfrm>
              <a:prstGeom prst="rect">
                <a:avLst/>
              </a:prstGeom>
              <a:blipFill>
                <a:blip r:embed="rId7"/>
                <a:stretch>
                  <a:fillRect b="-45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381805" y="5948649"/>
                <a:ext cx="340262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5" y="5948649"/>
                <a:ext cx="3402623" cy="415498"/>
              </a:xfrm>
              <a:prstGeom prst="rect">
                <a:avLst/>
              </a:prstGeom>
              <a:blipFill>
                <a:blip r:embed="rId8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1631942" y="4862359"/>
                <a:ext cx="7972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942" y="4862359"/>
                <a:ext cx="79727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1595362" y="3930531"/>
                <a:ext cx="869277" cy="50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362" y="3930531"/>
                <a:ext cx="869277" cy="5043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/>
          <p:cNvCxnSpPr>
            <a:stCxn id="33" idx="2"/>
          </p:cNvCxnSpPr>
          <p:nvPr/>
        </p:nvCxnSpPr>
        <p:spPr>
          <a:xfrm flipH="1">
            <a:off x="2030365" y="5231691"/>
            <a:ext cx="212" cy="7697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34" idx="2"/>
            <a:endCxn id="33" idx="0"/>
          </p:cNvCxnSpPr>
          <p:nvPr/>
        </p:nvCxnSpPr>
        <p:spPr>
          <a:xfrm>
            <a:off x="2030001" y="4434900"/>
            <a:ext cx="576" cy="4274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292770" y="4037003"/>
            <a:ext cx="115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样本权重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92770" y="4884318"/>
            <a:ext cx="115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基学习器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1445557" y="5391000"/>
                <a:ext cx="4822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557" y="5391000"/>
                <a:ext cx="48224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箭头连接符 40"/>
          <p:cNvCxnSpPr>
            <a:stCxn id="33" idx="2"/>
          </p:cNvCxnSpPr>
          <p:nvPr/>
        </p:nvCxnSpPr>
        <p:spPr>
          <a:xfrm flipH="1">
            <a:off x="1641255" y="5231691"/>
            <a:ext cx="389322" cy="286112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>
            <a:off x="1670806" y="5726734"/>
            <a:ext cx="0" cy="258797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89320" y="3405727"/>
                <a:ext cx="36488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⋯,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0" y="3405727"/>
                <a:ext cx="3648822" cy="369332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3272558" y="814115"/>
                <a:ext cx="4387361" cy="557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558" y="814115"/>
                <a:ext cx="4387361" cy="557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46997" y="2572815"/>
                <a:ext cx="3858043" cy="708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7" y="2572815"/>
                <a:ext cx="3858043" cy="708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3681565" y="3028666"/>
                <a:ext cx="5270252" cy="404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zh-CN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565" y="3028666"/>
                <a:ext cx="5270252" cy="404983"/>
              </a:xfrm>
              <a:prstGeom prst="rect">
                <a:avLst/>
              </a:prstGeom>
              <a:blipFill>
                <a:blip r:embed="rId1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3626356" y="4944903"/>
                <a:ext cx="344937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func>
                        </m:e>
                      </m:d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356" y="4944903"/>
                <a:ext cx="3449377" cy="369332"/>
              </a:xfrm>
              <a:prstGeom prst="rect">
                <a:avLst/>
              </a:prstGeom>
              <a:blipFill>
                <a:blip r:embed="rId1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005331" y="5391000"/>
                <a:ext cx="2041008" cy="659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331" y="5391000"/>
                <a:ext cx="2041008" cy="65954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右箭头 57"/>
          <p:cNvSpPr/>
          <p:nvPr/>
        </p:nvSpPr>
        <p:spPr>
          <a:xfrm>
            <a:off x="3577729" y="5021030"/>
            <a:ext cx="413397" cy="275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右箭头 61"/>
          <p:cNvSpPr/>
          <p:nvPr/>
        </p:nvSpPr>
        <p:spPr>
          <a:xfrm>
            <a:off x="3577729" y="5620196"/>
            <a:ext cx="413397" cy="275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右箭头 62"/>
          <p:cNvSpPr/>
          <p:nvPr/>
        </p:nvSpPr>
        <p:spPr>
          <a:xfrm>
            <a:off x="6344906" y="5616546"/>
            <a:ext cx="413397" cy="275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15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2" grpId="0" animBg="1"/>
      <p:bldP spid="53" grpId="0"/>
      <p:bldP spid="9" grpId="0"/>
      <p:bldP spid="54" grpId="0"/>
      <p:bldP spid="10" grpId="0"/>
      <p:bldP spid="56" grpId="0"/>
      <p:bldP spid="57" grpId="0"/>
      <p:bldP spid="12" grpId="0"/>
      <p:bldP spid="58" grpId="0" animBg="1"/>
      <p:bldP spid="62" grpId="0" animBg="1"/>
      <p:bldP spid="6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AdaBoost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15" y="1244711"/>
            <a:ext cx="7110485" cy="510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00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AdaBoost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Boosting</a:t>
            </a:r>
            <a:r>
              <a:rPr lang="zh-CN" altLang="en-US" dirty="0"/>
              <a:t>算法要求基学习器能对特定的数据分布进行学习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检查满足</a:t>
            </a:r>
            <a:r>
              <a:rPr lang="zh-CN" altLang="en-US" dirty="0">
                <a:solidFill>
                  <a:srgbClr val="FF0000"/>
                </a:solidFill>
              </a:rPr>
              <a:t>泛化误差大于</a:t>
            </a:r>
            <a:r>
              <a:rPr lang="en-US" altLang="zh-CN" dirty="0">
                <a:solidFill>
                  <a:srgbClr val="FF0000"/>
                </a:solidFill>
              </a:rPr>
              <a:t>0.5</a:t>
            </a:r>
            <a:r>
              <a:rPr lang="zh-CN" altLang="en-US" dirty="0"/>
              <a:t>，条件不满足，就会被放弃，且学习会停止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获得重启动机会一避免训练过程过早停止：在抛弃不满足条件的当前基学习器之后，可根据当前分布重新对训练样本进行采样，再基于新的采样结果重新训练处基学习器。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52952" y="2311514"/>
            <a:ext cx="7728438" cy="4154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zh-CN" altLang="en-US" sz="2100" dirty="0"/>
              <a:t>重赋权法：在每一轮训练，根据样本分布为每个样本赋一个权重</a:t>
            </a:r>
            <a:endParaRPr lang="en-US" altLang="zh-CN" sz="2100" dirty="0"/>
          </a:p>
        </p:txBody>
      </p:sp>
      <p:sp>
        <p:nvSpPr>
          <p:cNvPr id="8" name="矩形 7"/>
          <p:cNvSpPr/>
          <p:nvPr/>
        </p:nvSpPr>
        <p:spPr>
          <a:xfrm>
            <a:off x="952953" y="3741058"/>
            <a:ext cx="7728437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zh-CN" altLang="en-US" dirty="0"/>
              <a:t>重采样法：在每一轮学习，根据样本分布对训练集进行重采样，再用重采样而得的样本集对基学习器进行训练</a:t>
            </a:r>
          </a:p>
        </p:txBody>
      </p:sp>
    </p:spTree>
    <p:extLst>
      <p:ext uri="{BB962C8B-B14F-4D97-AF65-F5344CB8AC3E}">
        <p14:creationId xmlns:p14="http://schemas.microsoft.com/office/powerpoint/2010/main" val="1147640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AdaBoost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9214" y="1642906"/>
            <a:ext cx="7886700" cy="763886"/>
          </a:xfrm>
        </p:spPr>
        <p:txBody>
          <a:bodyPr/>
          <a:lstStyle/>
          <a:p>
            <a:r>
              <a:rPr lang="zh-CN" altLang="en-US" dirty="0"/>
              <a:t>从偏差</a:t>
            </a:r>
            <a:r>
              <a:rPr lang="en-US" altLang="zh-CN" dirty="0"/>
              <a:t>-</a:t>
            </a:r>
            <a:r>
              <a:rPr lang="zh-CN" altLang="en-US" dirty="0"/>
              <a:t>方差的角度：降低偏差，可对泛化性能相当弱的学习器构造出很强的集成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23</a:t>
            </a:fld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998279" y="2877462"/>
            <a:ext cx="0" cy="189000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992131" y="4767507"/>
            <a:ext cx="2295000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55707" y="4706362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470636" y="4713837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937279" y="4713837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403921" y="4713837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870564" y="4713837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299189" y="4735268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766004" y="4735268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32820" y="4735268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99636" y="4735268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0.8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rot="5400000">
            <a:off x="1025549" y="3337460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5400000">
            <a:off x="1025549" y="3805142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5400000">
            <a:off x="1025549" y="4272824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82831" y="4184408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2831" y="3716726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82831" y="3249044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074142" y="3054755"/>
            <a:ext cx="761159" cy="470971"/>
            <a:chOff x="2902949" y="2313167"/>
            <a:chExt cx="1014878" cy="627960"/>
          </a:xfrm>
        </p:grpSpPr>
        <p:grpSp>
          <p:nvGrpSpPr>
            <p:cNvPr id="25" name="组合 24"/>
            <p:cNvGrpSpPr/>
            <p:nvPr/>
          </p:nvGrpSpPr>
          <p:grpSpPr>
            <a:xfrm>
              <a:off x="2902949" y="2313167"/>
              <a:ext cx="1014878" cy="627960"/>
              <a:chOff x="5860991" y="1513622"/>
              <a:chExt cx="1014878" cy="627960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5860991" y="1521176"/>
                <a:ext cx="93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6219278" y="1513622"/>
                <a:ext cx="656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好瓜</a:t>
                </a: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6219277" y="1772250"/>
                <a:ext cx="656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坏瓜</a:t>
                </a: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>
                <a:off x="6001969" y="1949727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3043927" y="2444745"/>
              <a:ext cx="108000" cy="108000"/>
              <a:chOff x="5476803" y="2392530"/>
              <a:chExt cx="108000" cy="108000"/>
            </a:xfrm>
          </p:grpSpPr>
          <p:cxnSp>
            <p:nvCxnSpPr>
              <p:cNvPr id="27" name="直接连接符 26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组合 32"/>
          <p:cNvGrpSpPr/>
          <p:nvPr/>
        </p:nvGrpSpPr>
        <p:grpSpPr>
          <a:xfrm>
            <a:off x="2609937" y="3637121"/>
            <a:ext cx="81000" cy="81000"/>
            <a:chOff x="5476803" y="2392530"/>
            <a:chExt cx="108000" cy="108000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2752812" y="3908583"/>
            <a:ext cx="81000" cy="81000"/>
            <a:chOff x="5476803" y="2392530"/>
            <a:chExt cx="108000" cy="108000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2514837" y="4124507"/>
            <a:ext cx="81000" cy="81000"/>
            <a:chOff x="5476803" y="2392530"/>
            <a:chExt cx="108000" cy="108000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2383907" y="4006079"/>
            <a:ext cx="81000" cy="81000"/>
            <a:chOff x="5476803" y="2392530"/>
            <a:chExt cx="108000" cy="108000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2113212" y="4175915"/>
            <a:ext cx="81000" cy="81000"/>
            <a:chOff x="5476803" y="2392530"/>
            <a:chExt cx="108000" cy="108000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>
            <a:off x="1902696" y="4125838"/>
            <a:ext cx="81000" cy="81000"/>
            <a:chOff x="5476803" y="2392530"/>
            <a:chExt cx="108000" cy="108000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2090790" y="4387317"/>
            <a:ext cx="81000" cy="81000"/>
            <a:chOff x="5476803" y="2392530"/>
            <a:chExt cx="108000" cy="108000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1983634" y="4183938"/>
            <a:ext cx="81000" cy="81000"/>
            <a:chOff x="5476803" y="2392530"/>
            <a:chExt cx="108000" cy="108000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7" name="直接连接符 56"/>
          <p:cNvCxnSpPr/>
          <p:nvPr/>
        </p:nvCxnSpPr>
        <p:spPr>
          <a:xfrm>
            <a:off x="2555337" y="4548265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1599166" y="4150449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1618235" y="4643368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1747431" y="4520720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2492298" y="4406668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2526575" y="4308846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1744573" y="4012085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2356419" y="4679087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2616994" y="4514606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1920077" y="488103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密度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44856" y="3391594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含糖率</a:t>
            </a:r>
          </a:p>
        </p:txBody>
      </p:sp>
      <p:cxnSp>
        <p:nvCxnSpPr>
          <p:cNvPr id="68" name="直接箭头连接符 67"/>
          <p:cNvCxnSpPr/>
          <p:nvPr/>
        </p:nvCxnSpPr>
        <p:spPr>
          <a:xfrm flipH="1" flipV="1">
            <a:off x="3673841" y="2877334"/>
            <a:ext cx="0" cy="189000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>
            <a:off x="3667693" y="4767379"/>
            <a:ext cx="2295000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3531269" y="4706234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4146198" y="4713709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4612841" y="4713709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5079483" y="4713709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546126" y="4713709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3974751" y="4735140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441566" y="4735140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908382" y="4735140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5375198" y="4735140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0.8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79" name="直接连接符 78"/>
          <p:cNvCxnSpPr/>
          <p:nvPr/>
        </p:nvCxnSpPr>
        <p:spPr>
          <a:xfrm rot="5400000">
            <a:off x="3701111" y="3337332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5400000">
            <a:off x="3701111" y="3805014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rot="5400000">
            <a:off x="3701111" y="4272696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3358393" y="4184279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3358393" y="3716597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3358393" y="3248915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3749704" y="3054627"/>
            <a:ext cx="761159" cy="470971"/>
            <a:chOff x="2902949" y="2313167"/>
            <a:chExt cx="1014878" cy="627960"/>
          </a:xfrm>
        </p:grpSpPr>
        <p:grpSp>
          <p:nvGrpSpPr>
            <p:cNvPr id="86" name="组合 85"/>
            <p:cNvGrpSpPr/>
            <p:nvPr/>
          </p:nvGrpSpPr>
          <p:grpSpPr>
            <a:xfrm>
              <a:off x="2902949" y="2313167"/>
              <a:ext cx="1014878" cy="627960"/>
              <a:chOff x="5860991" y="1513622"/>
              <a:chExt cx="1014878" cy="627960"/>
            </a:xfrm>
          </p:grpSpPr>
          <p:sp>
            <p:nvSpPr>
              <p:cNvPr id="90" name="矩形 89"/>
              <p:cNvSpPr/>
              <p:nvPr/>
            </p:nvSpPr>
            <p:spPr>
              <a:xfrm>
                <a:off x="5860991" y="1521176"/>
                <a:ext cx="93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91" name="文本框 90"/>
              <p:cNvSpPr txBox="1"/>
              <p:nvPr/>
            </p:nvSpPr>
            <p:spPr>
              <a:xfrm>
                <a:off x="6219278" y="1513622"/>
                <a:ext cx="656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好瓜</a:t>
                </a: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6219277" y="1772250"/>
                <a:ext cx="656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坏瓜</a:t>
                </a:r>
              </a:p>
            </p:txBody>
          </p:sp>
          <p:cxnSp>
            <p:nvCxnSpPr>
              <p:cNvPr id="93" name="直接连接符 92"/>
              <p:cNvCxnSpPr/>
              <p:nvPr/>
            </p:nvCxnSpPr>
            <p:spPr>
              <a:xfrm>
                <a:off x="6001969" y="1949727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/>
            <p:cNvGrpSpPr/>
            <p:nvPr/>
          </p:nvGrpSpPr>
          <p:grpSpPr>
            <a:xfrm>
              <a:off x="3043927" y="2444745"/>
              <a:ext cx="108000" cy="108000"/>
              <a:chOff x="5476803" y="2392530"/>
              <a:chExt cx="108000" cy="108000"/>
            </a:xfrm>
          </p:grpSpPr>
          <p:cxnSp>
            <p:nvCxnSpPr>
              <p:cNvPr id="88" name="直接连接符 87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4" name="组合 93"/>
          <p:cNvGrpSpPr/>
          <p:nvPr/>
        </p:nvGrpSpPr>
        <p:grpSpPr>
          <a:xfrm>
            <a:off x="5285499" y="3636992"/>
            <a:ext cx="81000" cy="81000"/>
            <a:chOff x="5476803" y="2392530"/>
            <a:chExt cx="108000" cy="108000"/>
          </a:xfrm>
        </p:grpSpPr>
        <p:cxnSp>
          <p:nvCxnSpPr>
            <p:cNvPr id="95" name="直接连接符 94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7" name="组合 96"/>
          <p:cNvGrpSpPr/>
          <p:nvPr/>
        </p:nvGrpSpPr>
        <p:grpSpPr>
          <a:xfrm>
            <a:off x="5428374" y="3908455"/>
            <a:ext cx="81000" cy="81000"/>
            <a:chOff x="5476803" y="2392530"/>
            <a:chExt cx="108000" cy="108000"/>
          </a:xfrm>
        </p:grpSpPr>
        <p:cxnSp>
          <p:nvCxnSpPr>
            <p:cNvPr id="98" name="直接连接符 97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0" name="组合 99"/>
          <p:cNvGrpSpPr/>
          <p:nvPr/>
        </p:nvGrpSpPr>
        <p:grpSpPr>
          <a:xfrm>
            <a:off x="5190399" y="4124379"/>
            <a:ext cx="81000" cy="81000"/>
            <a:chOff x="5476803" y="2392530"/>
            <a:chExt cx="108000" cy="108000"/>
          </a:xfrm>
        </p:grpSpPr>
        <p:cxnSp>
          <p:nvCxnSpPr>
            <p:cNvPr id="101" name="直接连接符 10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3" name="组合 102"/>
          <p:cNvGrpSpPr/>
          <p:nvPr/>
        </p:nvGrpSpPr>
        <p:grpSpPr>
          <a:xfrm>
            <a:off x="5059469" y="4005951"/>
            <a:ext cx="81000" cy="81000"/>
            <a:chOff x="5476803" y="2392530"/>
            <a:chExt cx="108000" cy="108000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6" name="组合 105"/>
          <p:cNvGrpSpPr/>
          <p:nvPr/>
        </p:nvGrpSpPr>
        <p:grpSpPr>
          <a:xfrm>
            <a:off x="4788774" y="4175786"/>
            <a:ext cx="81000" cy="81000"/>
            <a:chOff x="5476803" y="2392530"/>
            <a:chExt cx="108000" cy="108000"/>
          </a:xfrm>
        </p:grpSpPr>
        <p:cxnSp>
          <p:nvCxnSpPr>
            <p:cNvPr id="107" name="直接连接符 10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9" name="组合 108"/>
          <p:cNvGrpSpPr/>
          <p:nvPr/>
        </p:nvGrpSpPr>
        <p:grpSpPr>
          <a:xfrm>
            <a:off x="4578258" y="4125710"/>
            <a:ext cx="81000" cy="81000"/>
            <a:chOff x="5476803" y="2392530"/>
            <a:chExt cx="108000" cy="108000"/>
          </a:xfrm>
        </p:grpSpPr>
        <p:cxnSp>
          <p:nvCxnSpPr>
            <p:cNvPr id="110" name="直接连接符 10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" name="组合 111"/>
          <p:cNvGrpSpPr/>
          <p:nvPr/>
        </p:nvGrpSpPr>
        <p:grpSpPr>
          <a:xfrm>
            <a:off x="4766352" y="4387189"/>
            <a:ext cx="81000" cy="81000"/>
            <a:chOff x="5476803" y="2392530"/>
            <a:chExt cx="108000" cy="108000"/>
          </a:xfrm>
        </p:grpSpPr>
        <p:cxnSp>
          <p:nvCxnSpPr>
            <p:cNvPr id="113" name="直接连接符 11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5" name="组合 114"/>
          <p:cNvGrpSpPr/>
          <p:nvPr/>
        </p:nvGrpSpPr>
        <p:grpSpPr>
          <a:xfrm>
            <a:off x="4659196" y="4183810"/>
            <a:ext cx="81000" cy="81000"/>
            <a:chOff x="5476803" y="2392530"/>
            <a:chExt cx="108000" cy="108000"/>
          </a:xfrm>
        </p:grpSpPr>
        <p:cxnSp>
          <p:nvCxnSpPr>
            <p:cNvPr id="116" name="直接连接符 115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8" name="直接连接符 117"/>
          <p:cNvCxnSpPr/>
          <p:nvPr/>
        </p:nvCxnSpPr>
        <p:spPr>
          <a:xfrm>
            <a:off x="5230899" y="4548137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>
            <a:off x="4274728" y="4150321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4293797" y="4643240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/>
        </p:nvCxnSpPr>
        <p:spPr>
          <a:xfrm>
            <a:off x="4422993" y="4520591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>
            <a:off x="5167860" y="4406540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>
            <a:off x="5202137" y="4308718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>
            <a:off x="4420135" y="4011956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>
            <a:off x="5031981" y="4678958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/>
        </p:nvCxnSpPr>
        <p:spPr>
          <a:xfrm>
            <a:off x="5292556" y="4514477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4595639" y="48809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密度</a:t>
            </a:r>
          </a:p>
        </p:txBody>
      </p:sp>
      <p:sp>
        <p:nvSpPr>
          <p:cNvPr id="128" name="文本框 127"/>
          <p:cNvSpPr txBox="1"/>
          <p:nvPr/>
        </p:nvSpPr>
        <p:spPr>
          <a:xfrm>
            <a:off x="3120418" y="3391465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含糖率</a:t>
            </a:r>
          </a:p>
        </p:txBody>
      </p:sp>
      <p:cxnSp>
        <p:nvCxnSpPr>
          <p:cNvPr id="129" name="直接箭头连接符 128"/>
          <p:cNvCxnSpPr/>
          <p:nvPr/>
        </p:nvCxnSpPr>
        <p:spPr>
          <a:xfrm flipH="1" flipV="1">
            <a:off x="6349403" y="2917706"/>
            <a:ext cx="0" cy="189000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接箭头连接符 129"/>
          <p:cNvCxnSpPr/>
          <p:nvPr/>
        </p:nvCxnSpPr>
        <p:spPr>
          <a:xfrm>
            <a:off x="6343255" y="4807751"/>
            <a:ext cx="2295000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/>
        </p:nvSpPr>
        <p:spPr>
          <a:xfrm>
            <a:off x="6206831" y="4746605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132" name="直接连接符 131"/>
          <p:cNvCxnSpPr/>
          <p:nvPr/>
        </p:nvCxnSpPr>
        <p:spPr>
          <a:xfrm>
            <a:off x="6821760" y="4754081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>
            <a:off x="7288403" y="4754081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>
            <a:off x="7755045" y="4754081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>
            <a:off x="8221688" y="4754081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文本框 135"/>
          <p:cNvSpPr txBox="1"/>
          <p:nvPr/>
        </p:nvSpPr>
        <p:spPr>
          <a:xfrm>
            <a:off x="6650313" y="477551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7117128" y="477551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7583944" y="477551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8050760" y="477551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0.8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140" name="直接连接符 139"/>
          <p:cNvCxnSpPr/>
          <p:nvPr/>
        </p:nvCxnSpPr>
        <p:spPr>
          <a:xfrm rot="5400000">
            <a:off x="6376673" y="3377704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/>
        </p:nvCxnSpPr>
        <p:spPr>
          <a:xfrm rot="5400000">
            <a:off x="6376673" y="3845386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/>
        </p:nvCxnSpPr>
        <p:spPr>
          <a:xfrm rot="5400000">
            <a:off x="6376673" y="4313068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文本框 142"/>
          <p:cNvSpPr txBox="1"/>
          <p:nvPr/>
        </p:nvSpPr>
        <p:spPr>
          <a:xfrm>
            <a:off x="6033955" y="4224651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6033955" y="3756969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6033955" y="3289287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grpSp>
        <p:nvGrpSpPr>
          <p:cNvPr id="146" name="组合 145"/>
          <p:cNvGrpSpPr/>
          <p:nvPr/>
        </p:nvGrpSpPr>
        <p:grpSpPr>
          <a:xfrm>
            <a:off x="6425266" y="3094998"/>
            <a:ext cx="761159" cy="470971"/>
            <a:chOff x="2902949" y="2313167"/>
            <a:chExt cx="1014878" cy="627960"/>
          </a:xfrm>
        </p:grpSpPr>
        <p:grpSp>
          <p:nvGrpSpPr>
            <p:cNvPr id="147" name="组合 146"/>
            <p:cNvGrpSpPr/>
            <p:nvPr/>
          </p:nvGrpSpPr>
          <p:grpSpPr>
            <a:xfrm>
              <a:off x="2902949" y="2313167"/>
              <a:ext cx="1014878" cy="627960"/>
              <a:chOff x="5860991" y="1513622"/>
              <a:chExt cx="1014878" cy="627960"/>
            </a:xfrm>
          </p:grpSpPr>
          <p:sp>
            <p:nvSpPr>
              <p:cNvPr id="151" name="矩形 150"/>
              <p:cNvSpPr/>
              <p:nvPr/>
            </p:nvSpPr>
            <p:spPr>
              <a:xfrm>
                <a:off x="5860991" y="1521176"/>
                <a:ext cx="93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52" name="文本框 151"/>
              <p:cNvSpPr txBox="1"/>
              <p:nvPr/>
            </p:nvSpPr>
            <p:spPr>
              <a:xfrm>
                <a:off x="6219278" y="1513622"/>
                <a:ext cx="656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好瓜</a:t>
                </a:r>
              </a:p>
            </p:txBody>
          </p:sp>
          <p:sp>
            <p:nvSpPr>
              <p:cNvPr id="153" name="文本框 152"/>
              <p:cNvSpPr txBox="1"/>
              <p:nvPr/>
            </p:nvSpPr>
            <p:spPr>
              <a:xfrm>
                <a:off x="6219277" y="1772250"/>
                <a:ext cx="656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坏瓜</a:t>
                </a:r>
              </a:p>
            </p:txBody>
          </p:sp>
          <p:cxnSp>
            <p:nvCxnSpPr>
              <p:cNvPr id="154" name="直接连接符 153"/>
              <p:cNvCxnSpPr/>
              <p:nvPr/>
            </p:nvCxnSpPr>
            <p:spPr>
              <a:xfrm>
                <a:off x="6001969" y="1949727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组合 147"/>
            <p:cNvGrpSpPr/>
            <p:nvPr/>
          </p:nvGrpSpPr>
          <p:grpSpPr>
            <a:xfrm>
              <a:off x="3043927" y="2444745"/>
              <a:ext cx="108000" cy="108000"/>
              <a:chOff x="5476803" y="2392530"/>
              <a:chExt cx="108000" cy="108000"/>
            </a:xfrm>
          </p:grpSpPr>
          <p:cxnSp>
            <p:nvCxnSpPr>
              <p:cNvPr id="149" name="直接连接符 148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5" name="组合 154"/>
          <p:cNvGrpSpPr/>
          <p:nvPr/>
        </p:nvGrpSpPr>
        <p:grpSpPr>
          <a:xfrm>
            <a:off x="7961061" y="3677364"/>
            <a:ext cx="81000" cy="81000"/>
            <a:chOff x="5476803" y="2392530"/>
            <a:chExt cx="108000" cy="108000"/>
          </a:xfrm>
        </p:grpSpPr>
        <p:cxnSp>
          <p:nvCxnSpPr>
            <p:cNvPr id="156" name="直接连接符 155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8" name="组合 157"/>
          <p:cNvGrpSpPr/>
          <p:nvPr/>
        </p:nvGrpSpPr>
        <p:grpSpPr>
          <a:xfrm>
            <a:off x="8103936" y="3948827"/>
            <a:ext cx="81000" cy="81000"/>
            <a:chOff x="5476803" y="2392530"/>
            <a:chExt cx="108000" cy="108000"/>
          </a:xfrm>
        </p:grpSpPr>
        <p:cxnSp>
          <p:nvCxnSpPr>
            <p:cNvPr id="159" name="直接连接符 158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组合 160"/>
          <p:cNvGrpSpPr/>
          <p:nvPr/>
        </p:nvGrpSpPr>
        <p:grpSpPr>
          <a:xfrm>
            <a:off x="7865961" y="4164751"/>
            <a:ext cx="81000" cy="81000"/>
            <a:chOff x="5476803" y="2392530"/>
            <a:chExt cx="108000" cy="108000"/>
          </a:xfrm>
        </p:grpSpPr>
        <p:cxnSp>
          <p:nvCxnSpPr>
            <p:cNvPr id="162" name="直接连接符 16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4" name="组合 163"/>
          <p:cNvGrpSpPr/>
          <p:nvPr/>
        </p:nvGrpSpPr>
        <p:grpSpPr>
          <a:xfrm>
            <a:off x="7735031" y="4046323"/>
            <a:ext cx="81000" cy="81000"/>
            <a:chOff x="5476803" y="2392530"/>
            <a:chExt cx="108000" cy="108000"/>
          </a:xfrm>
        </p:grpSpPr>
        <p:cxnSp>
          <p:nvCxnSpPr>
            <p:cNvPr id="165" name="直接连接符 164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7" name="组合 166"/>
          <p:cNvGrpSpPr/>
          <p:nvPr/>
        </p:nvGrpSpPr>
        <p:grpSpPr>
          <a:xfrm>
            <a:off x="7464336" y="4218560"/>
            <a:ext cx="81000" cy="81000"/>
            <a:chOff x="5476803" y="2392530"/>
            <a:chExt cx="108000" cy="108000"/>
          </a:xfrm>
        </p:grpSpPr>
        <p:cxnSp>
          <p:nvCxnSpPr>
            <p:cNvPr id="168" name="直接连接符 167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组合 169"/>
          <p:cNvGrpSpPr/>
          <p:nvPr/>
        </p:nvGrpSpPr>
        <p:grpSpPr>
          <a:xfrm>
            <a:off x="7253820" y="4166081"/>
            <a:ext cx="81000" cy="81000"/>
            <a:chOff x="5476803" y="2392530"/>
            <a:chExt cx="108000" cy="108000"/>
          </a:xfrm>
        </p:grpSpPr>
        <p:cxnSp>
          <p:nvCxnSpPr>
            <p:cNvPr id="171" name="直接连接符 17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3" name="组合 172"/>
          <p:cNvGrpSpPr/>
          <p:nvPr/>
        </p:nvGrpSpPr>
        <p:grpSpPr>
          <a:xfrm>
            <a:off x="7441914" y="4427561"/>
            <a:ext cx="81000" cy="81000"/>
            <a:chOff x="5476803" y="2392530"/>
            <a:chExt cx="108000" cy="108000"/>
          </a:xfrm>
        </p:grpSpPr>
        <p:cxnSp>
          <p:nvCxnSpPr>
            <p:cNvPr id="174" name="直接连接符 17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6" name="组合 175"/>
          <p:cNvGrpSpPr/>
          <p:nvPr/>
        </p:nvGrpSpPr>
        <p:grpSpPr>
          <a:xfrm>
            <a:off x="7334758" y="4226583"/>
            <a:ext cx="81000" cy="81000"/>
            <a:chOff x="5476803" y="2392530"/>
            <a:chExt cx="108000" cy="108000"/>
          </a:xfrm>
        </p:grpSpPr>
        <p:cxnSp>
          <p:nvCxnSpPr>
            <p:cNvPr id="177" name="直接连接符 17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79" name="直接连接符 178"/>
          <p:cNvCxnSpPr/>
          <p:nvPr/>
        </p:nvCxnSpPr>
        <p:spPr>
          <a:xfrm>
            <a:off x="7906461" y="4588508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直接连接符 179"/>
          <p:cNvCxnSpPr/>
          <p:nvPr/>
        </p:nvCxnSpPr>
        <p:spPr>
          <a:xfrm>
            <a:off x="6950290" y="4190693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/>
        </p:nvCxnSpPr>
        <p:spPr>
          <a:xfrm>
            <a:off x="6969359" y="4683611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直接连接符 181"/>
          <p:cNvCxnSpPr/>
          <p:nvPr/>
        </p:nvCxnSpPr>
        <p:spPr>
          <a:xfrm>
            <a:off x="7098555" y="4560963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直接连接符 182"/>
          <p:cNvCxnSpPr/>
          <p:nvPr/>
        </p:nvCxnSpPr>
        <p:spPr>
          <a:xfrm>
            <a:off x="7843422" y="4446911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直接连接符 183"/>
          <p:cNvCxnSpPr/>
          <p:nvPr/>
        </p:nvCxnSpPr>
        <p:spPr>
          <a:xfrm>
            <a:off x="7877699" y="4349090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直接连接符 184"/>
          <p:cNvCxnSpPr/>
          <p:nvPr/>
        </p:nvCxnSpPr>
        <p:spPr>
          <a:xfrm>
            <a:off x="7095697" y="4052328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直接连接符 185"/>
          <p:cNvCxnSpPr/>
          <p:nvPr/>
        </p:nvCxnSpPr>
        <p:spPr>
          <a:xfrm>
            <a:off x="7707543" y="4719330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/>
          <p:cNvCxnSpPr/>
          <p:nvPr/>
        </p:nvCxnSpPr>
        <p:spPr>
          <a:xfrm>
            <a:off x="7968118" y="4554849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" name="文本框 187"/>
          <p:cNvSpPr txBox="1"/>
          <p:nvPr/>
        </p:nvSpPr>
        <p:spPr>
          <a:xfrm>
            <a:off x="7271201" y="492128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密度</a:t>
            </a:r>
          </a:p>
        </p:txBody>
      </p:sp>
      <p:sp>
        <p:nvSpPr>
          <p:cNvPr id="189" name="文本框 188"/>
          <p:cNvSpPr txBox="1"/>
          <p:nvPr/>
        </p:nvSpPr>
        <p:spPr>
          <a:xfrm>
            <a:off x="5795980" y="3431837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含糖率</a:t>
            </a:r>
          </a:p>
        </p:txBody>
      </p:sp>
      <p:cxnSp>
        <p:nvCxnSpPr>
          <p:cNvPr id="190" name="直接连接符 189"/>
          <p:cNvCxnSpPr/>
          <p:nvPr/>
        </p:nvCxnSpPr>
        <p:spPr>
          <a:xfrm rot="16200000" flipV="1">
            <a:off x="2073904" y="3540448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直接连接符 190"/>
          <p:cNvCxnSpPr/>
          <p:nvPr/>
        </p:nvCxnSpPr>
        <p:spPr>
          <a:xfrm rot="5400000">
            <a:off x="1245636" y="3996769"/>
            <a:ext cx="1269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文本框 191"/>
          <p:cNvSpPr txBox="1"/>
          <p:nvPr/>
        </p:nvSpPr>
        <p:spPr>
          <a:xfrm>
            <a:off x="1358718" y="5102128"/>
            <a:ext cx="14157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" panose="02020603060405020304" pitchFamily="18" charset="0"/>
                <a:ea typeface="楷体" panose="02010609060101010101" pitchFamily="49" charset="-122"/>
              </a:rPr>
              <a:t>(a)  3</a:t>
            </a:r>
            <a:r>
              <a:rPr lang="zh-CN" altLang="en-US" sz="1350" dirty="0">
                <a:latin typeface="Times" panose="02020603060405020304" pitchFamily="18" charset="0"/>
                <a:ea typeface="楷体" panose="02010609060101010101" pitchFamily="49" charset="-122"/>
              </a:rPr>
              <a:t>个基学习器</a:t>
            </a:r>
          </a:p>
        </p:txBody>
      </p:sp>
      <p:cxnSp>
        <p:nvCxnSpPr>
          <p:cNvPr id="193" name="直接连接符 192"/>
          <p:cNvCxnSpPr/>
          <p:nvPr/>
        </p:nvCxnSpPr>
        <p:spPr>
          <a:xfrm rot="16200000" flipV="1">
            <a:off x="4787475" y="3536213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" name="文本框 193"/>
          <p:cNvSpPr txBox="1"/>
          <p:nvPr/>
        </p:nvSpPr>
        <p:spPr>
          <a:xfrm>
            <a:off x="4081549" y="5093817"/>
            <a:ext cx="1425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" panose="02020603060405020304" pitchFamily="18" charset="0"/>
                <a:ea typeface="楷体" panose="02010609060101010101" pitchFamily="49" charset="-122"/>
              </a:rPr>
              <a:t>(b)  5</a:t>
            </a:r>
            <a:r>
              <a:rPr lang="zh-CN" altLang="en-US" sz="1350" dirty="0">
                <a:latin typeface="Times" panose="02020603060405020304" pitchFamily="18" charset="0"/>
                <a:ea typeface="楷体" panose="02010609060101010101" pitchFamily="49" charset="-122"/>
              </a:rPr>
              <a:t>个基学习器</a:t>
            </a:r>
          </a:p>
        </p:txBody>
      </p:sp>
      <p:cxnSp>
        <p:nvCxnSpPr>
          <p:cNvPr id="195" name="直接连接符 194"/>
          <p:cNvCxnSpPr/>
          <p:nvPr/>
        </p:nvCxnSpPr>
        <p:spPr>
          <a:xfrm rot="16200000" flipV="1">
            <a:off x="7469991" y="3368121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直接连接符 195"/>
          <p:cNvCxnSpPr/>
          <p:nvPr/>
        </p:nvCxnSpPr>
        <p:spPr>
          <a:xfrm rot="16200000" flipV="1">
            <a:off x="7474223" y="3578665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直接连接符 196"/>
          <p:cNvCxnSpPr/>
          <p:nvPr/>
        </p:nvCxnSpPr>
        <p:spPr>
          <a:xfrm rot="10800000" flipV="1">
            <a:off x="7226778" y="3371323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直接连接符 197"/>
          <p:cNvCxnSpPr/>
          <p:nvPr/>
        </p:nvCxnSpPr>
        <p:spPr>
          <a:xfrm rot="10800000" flipV="1">
            <a:off x="7239477" y="3375555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直接连接符 198"/>
          <p:cNvCxnSpPr/>
          <p:nvPr/>
        </p:nvCxnSpPr>
        <p:spPr>
          <a:xfrm rot="10800000" flipV="1">
            <a:off x="7233916" y="3371320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文本框 199"/>
          <p:cNvSpPr txBox="1"/>
          <p:nvPr/>
        </p:nvSpPr>
        <p:spPr>
          <a:xfrm>
            <a:off x="6676252" y="5103859"/>
            <a:ext cx="15023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" panose="02020603060405020304" pitchFamily="18" charset="0"/>
                <a:ea typeface="楷体" panose="02010609060101010101" pitchFamily="49" charset="-122"/>
              </a:rPr>
              <a:t>(c)  11</a:t>
            </a:r>
            <a:r>
              <a:rPr lang="zh-CN" altLang="en-US" sz="1350" dirty="0">
                <a:latin typeface="Times" panose="02020603060405020304" pitchFamily="18" charset="0"/>
                <a:ea typeface="楷体" panose="02010609060101010101" pitchFamily="49" charset="-122"/>
              </a:rPr>
              <a:t>个基学习器</a:t>
            </a:r>
          </a:p>
        </p:txBody>
      </p:sp>
      <p:cxnSp>
        <p:nvCxnSpPr>
          <p:cNvPr id="201" name="直接连接符 200"/>
          <p:cNvCxnSpPr/>
          <p:nvPr/>
        </p:nvCxnSpPr>
        <p:spPr>
          <a:xfrm rot="10800000" flipV="1">
            <a:off x="1874121" y="3317906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直接连接符 201"/>
          <p:cNvCxnSpPr/>
          <p:nvPr/>
        </p:nvCxnSpPr>
        <p:spPr>
          <a:xfrm rot="10800000" flipV="1">
            <a:off x="1881262" y="3325043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直接连接符 202"/>
          <p:cNvCxnSpPr/>
          <p:nvPr/>
        </p:nvCxnSpPr>
        <p:spPr>
          <a:xfrm rot="10800000" flipV="1">
            <a:off x="4544375" y="3329735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直接连接符 203"/>
          <p:cNvCxnSpPr/>
          <p:nvPr/>
        </p:nvCxnSpPr>
        <p:spPr>
          <a:xfrm rot="10800000" flipV="1">
            <a:off x="4552311" y="3336904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/>
          <p:cNvCxnSpPr/>
          <p:nvPr/>
        </p:nvCxnSpPr>
        <p:spPr>
          <a:xfrm rot="16200000" flipV="1">
            <a:off x="4785633" y="3324208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直接连接符 205"/>
          <p:cNvCxnSpPr/>
          <p:nvPr/>
        </p:nvCxnSpPr>
        <p:spPr>
          <a:xfrm rot="10800000" flipV="1">
            <a:off x="4536680" y="3346123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直接连接符 206"/>
          <p:cNvCxnSpPr/>
          <p:nvPr/>
        </p:nvCxnSpPr>
        <p:spPr>
          <a:xfrm>
            <a:off x="3872714" y="4271109"/>
            <a:ext cx="675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接连接符 207"/>
          <p:cNvCxnSpPr/>
          <p:nvPr/>
        </p:nvCxnSpPr>
        <p:spPr>
          <a:xfrm>
            <a:off x="4556222" y="4476815"/>
            <a:ext cx="1107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连接符 208"/>
          <p:cNvCxnSpPr/>
          <p:nvPr/>
        </p:nvCxnSpPr>
        <p:spPr>
          <a:xfrm rot="16200000" flipH="1">
            <a:off x="4449381" y="4376585"/>
            <a:ext cx="216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连接符 209"/>
          <p:cNvCxnSpPr/>
          <p:nvPr/>
        </p:nvCxnSpPr>
        <p:spPr>
          <a:xfrm rot="10800000" flipV="1">
            <a:off x="7683972" y="3371320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直接连接符 210"/>
          <p:cNvCxnSpPr/>
          <p:nvPr/>
        </p:nvCxnSpPr>
        <p:spPr>
          <a:xfrm rot="16200000" flipV="1">
            <a:off x="7462847" y="3060940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直接连接符 211"/>
          <p:cNvCxnSpPr/>
          <p:nvPr/>
        </p:nvCxnSpPr>
        <p:spPr>
          <a:xfrm rot="10800000" flipV="1">
            <a:off x="7861243" y="3378464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直接连接符 212"/>
          <p:cNvCxnSpPr/>
          <p:nvPr/>
        </p:nvCxnSpPr>
        <p:spPr>
          <a:xfrm rot="16200000" flipH="1">
            <a:off x="6688006" y="3991179"/>
            <a:ext cx="1080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连接符 213"/>
          <p:cNvCxnSpPr/>
          <p:nvPr/>
        </p:nvCxnSpPr>
        <p:spPr>
          <a:xfrm>
            <a:off x="7846176" y="4300808"/>
            <a:ext cx="513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/>
          <p:nvPr/>
        </p:nvCxnSpPr>
        <p:spPr>
          <a:xfrm>
            <a:off x="7224048" y="4532451"/>
            <a:ext cx="648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连接符 215"/>
          <p:cNvCxnSpPr/>
          <p:nvPr/>
        </p:nvCxnSpPr>
        <p:spPr>
          <a:xfrm rot="16200000" flipH="1">
            <a:off x="7750648" y="4421820"/>
            <a:ext cx="216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文本框 216"/>
          <p:cNvSpPr txBox="1"/>
          <p:nvPr/>
        </p:nvSpPr>
        <p:spPr>
          <a:xfrm>
            <a:off x="1755235" y="5728241"/>
            <a:ext cx="550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集成模型（</a:t>
            </a:r>
            <a:r>
              <a:rPr lang="zh-CN" altLang="en-US" dirty="0">
                <a:solidFill>
                  <a:srgbClr val="FF0000"/>
                </a:solidFill>
              </a:rPr>
              <a:t>红色</a:t>
            </a:r>
            <a:r>
              <a:rPr lang="zh-CN" altLang="en-US" dirty="0"/>
              <a:t>）和基学习器（黑色）的分类边界</a:t>
            </a:r>
          </a:p>
        </p:txBody>
      </p:sp>
    </p:spTree>
    <p:extLst>
      <p:ext uri="{BB962C8B-B14F-4D97-AF65-F5344CB8AC3E}">
        <p14:creationId xmlns:p14="http://schemas.microsoft.com/office/powerpoint/2010/main" val="2633459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梯度提升树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基于决策树的</a:t>
            </a:r>
            <a:r>
              <a:rPr lang="en-US" altLang="zh-CN" dirty="0"/>
              <a:t>Boosting</a:t>
            </a:r>
            <a:r>
              <a:rPr lang="zh-CN" altLang="en-US" dirty="0"/>
              <a:t>集成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2365542" y="2496884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基学习器</a:t>
            </a:r>
            <a:r>
              <a:rPr lang="en-US" altLang="zh-CN" sz="1600" dirty="0"/>
              <a:t>1</a:t>
            </a:r>
            <a:endParaRPr lang="zh-CN" altLang="en-US" sz="1600" dirty="0"/>
          </a:p>
        </p:txBody>
      </p:sp>
      <p:sp>
        <p:nvSpPr>
          <p:cNvPr id="8" name="圆角矩形 7"/>
          <p:cNvSpPr/>
          <p:nvPr/>
        </p:nvSpPr>
        <p:spPr>
          <a:xfrm>
            <a:off x="2365542" y="3156933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基学习器</a:t>
            </a:r>
            <a:r>
              <a:rPr lang="en-US" altLang="zh-CN" sz="1600" dirty="0"/>
              <a:t>2</a:t>
            </a:r>
            <a:endParaRPr lang="zh-CN" altLang="en-US" sz="1600" dirty="0"/>
          </a:p>
        </p:txBody>
      </p:sp>
      <p:sp>
        <p:nvSpPr>
          <p:cNvPr id="9" name="圆角矩形 8"/>
          <p:cNvSpPr/>
          <p:nvPr/>
        </p:nvSpPr>
        <p:spPr>
          <a:xfrm>
            <a:off x="2365542" y="4480199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基学习器</a:t>
            </a:r>
            <a:r>
              <a:rPr lang="en-US" altLang="zh-CN" sz="1600" dirty="0"/>
              <a:t>T</a:t>
            </a:r>
            <a:endParaRPr lang="zh-CN" altLang="en-US" sz="1600" dirty="0"/>
          </a:p>
        </p:txBody>
      </p:sp>
      <p:sp>
        <p:nvSpPr>
          <p:cNvPr id="10" name="圆角矩形 9"/>
          <p:cNvSpPr/>
          <p:nvPr/>
        </p:nvSpPr>
        <p:spPr>
          <a:xfrm>
            <a:off x="5495604" y="3473455"/>
            <a:ext cx="1160584" cy="597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结合</a:t>
            </a:r>
            <a:endParaRPr lang="en-US" altLang="zh-CN" sz="1600" dirty="0"/>
          </a:p>
          <a:p>
            <a:pPr algn="ctr"/>
            <a:r>
              <a:rPr lang="zh-CN" altLang="en-US" sz="1600" dirty="0"/>
              <a:t>模块</a:t>
            </a:r>
          </a:p>
        </p:txBody>
      </p:sp>
      <p:cxnSp>
        <p:nvCxnSpPr>
          <p:cNvPr id="11" name="直接箭头连接符 10"/>
          <p:cNvCxnSpPr>
            <a:stCxn id="7" idx="3"/>
            <a:endCxn id="10" idx="1"/>
          </p:cNvCxnSpPr>
          <p:nvPr/>
        </p:nvCxnSpPr>
        <p:spPr>
          <a:xfrm>
            <a:off x="4044871" y="2743069"/>
            <a:ext cx="1450733" cy="102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8" idx="3"/>
            <a:endCxn id="10" idx="1"/>
          </p:cNvCxnSpPr>
          <p:nvPr/>
        </p:nvCxnSpPr>
        <p:spPr>
          <a:xfrm>
            <a:off x="4044871" y="3403118"/>
            <a:ext cx="1450733" cy="368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9" idx="3"/>
            <a:endCxn id="10" idx="1"/>
          </p:cNvCxnSpPr>
          <p:nvPr/>
        </p:nvCxnSpPr>
        <p:spPr>
          <a:xfrm flipV="1">
            <a:off x="4044871" y="3772081"/>
            <a:ext cx="1450733" cy="954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0" idx="3"/>
          </p:cNvCxnSpPr>
          <p:nvPr/>
        </p:nvCxnSpPr>
        <p:spPr>
          <a:xfrm>
            <a:off x="6656188" y="3772081"/>
            <a:ext cx="360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984157" y="3845281"/>
                <a:ext cx="33534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21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157" y="3845281"/>
                <a:ext cx="335348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7012072" y="3587414"/>
            <a:ext cx="65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输出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49982" y="3587414"/>
            <a:ext cx="115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决策树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049679" y="5464618"/>
            <a:ext cx="140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决策树集成</a:t>
            </a:r>
          </a:p>
        </p:txBody>
      </p:sp>
      <p:sp>
        <p:nvSpPr>
          <p:cNvPr id="19" name="左大括号 18"/>
          <p:cNvSpPr/>
          <p:nvPr/>
        </p:nvSpPr>
        <p:spPr>
          <a:xfrm>
            <a:off x="1873636" y="2657330"/>
            <a:ext cx="313964" cy="22294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560958" y="5196584"/>
            <a:ext cx="128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同质集成</a:t>
            </a:r>
          </a:p>
        </p:txBody>
      </p:sp>
    </p:spTree>
    <p:extLst>
      <p:ext uri="{BB962C8B-B14F-4D97-AF65-F5344CB8AC3E}">
        <p14:creationId xmlns:p14="http://schemas.microsoft.com/office/powerpoint/2010/main" val="12721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梯度提升树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541195" y="2071188"/>
                <a:ext cx="1928541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195" y="2071188"/>
                <a:ext cx="1928541" cy="871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右箭头 9"/>
          <p:cNvSpPr/>
          <p:nvPr/>
        </p:nvSpPr>
        <p:spPr>
          <a:xfrm>
            <a:off x="4008450" y="3242637"/>
            <a:ext cx="369277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488894" y="2071188"/>
                <a:ext cx="2154179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894" y="2071188"/>
                <a:ext cx="2154179" cy="871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523610" y="3605737"/>
                <a:ext cx="2279085" cy="502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610" y="3605737"/>
                <a:ext cx="2279085" cy="5025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251344" y="3605737"/>
                <a:ext cx="2594108" cy="502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𝑦𝐻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344" y="3605737"/>
                <a:ext cx="2594108" cy="5025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783264" y="4231641"/>
                <a:ext cx="20313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适用于</m:t>
                    </m:r>
                  </m:oMath>
                </a14:m>
                <a:r>
                  <a:rPr lang="zh-CN" altLang="en-US" dirty="0"/>
                  <a:t>回归和分类</a:t>
                </a: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264" y="4231641"/>
                <a:ext cx="2031325" cy="369332"/>
              </a:xfrm>
              <a:prstGeom prst="rect">
                <a:avLst/>
              </a:prstGeom>
              <a:blipFill>
                <a:blip r:embed="rId6"/>
                <a:stretch>
                  <a:fillRect l="-1201" t="-8197" r="-2402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1878984" y="423164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适用于分类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523610" y="3065783"/>
                <a:ext cx="2492990" cy="369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同时</m:t>
                    </m:r>
                  </m:oMath>
                </a14:m>
                <a:r>
                  <a:rPr lang="zh-CN" altLang="en-US" dirty="0"/>
                  <a:t>学习权重和学习器</a:t>
                </a: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610" y="3065783"/>
                <a:ext cx="2492990" cy="369397"/>
              </a:xfrm>
              <a:prstGeom prst="rect">
                <a:avLst/>
              </a:prstGeom>
              <a:blipFill>
                <a:blip r:embed="rId7"/>
                <a:stretch>
                  <a:fillRect l="-733" t="-9836" r="-195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1565031" y="1556238"/>
            <a:ext cx="190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Adaboost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4629868" y="1556238"/>
            <a:ext cx="190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Gradient Boosting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138744" y="3065783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先训练学习器再学习权重</a:t>
            </a:r>
          </a:p>
        </p:txBody>
      </p:sp>
    </p:spTree>
    <p:extLst>
      <p:ext uri="{BB962C8B-B14F-4D97-AF65-F5344CB8AC3E}">
        <p14:creationId xmlns:p14="http://schemas.microsoft.com/office/powerpoint/2010/main" val="404707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/>
      <p:bldP spid="13" grpId="0"/>
      <p:bldP spid="15" grpId="0"/>
      <p:bldP spid="16" grpId="0"/>
      <p:bldP spid="17" grpId="0"/>
      <p:bldP spid="20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梯度提升树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与</a:t>
                </a:r>
                <a:r>
                  <a:rPr lang="en-US" altLang="zh-CN" dirty="0" err="1"/>
                  <a:t>Adaboost</a:t>
                </a:r>
                <a:r>
                  <a:rPr lang="zh-CN" altLang="en-US" dirty="0"/>
                  <a:t>一样，通过前向分布法优化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459397" y="3066074"/>
                <a:ext cx="27141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397" y="3066074"/>
                <a:ext cx="271414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5107595" y="3403222"/>
            <a:ext cx="88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负梯度</a:t>
            </a:r>
          </a:p>
        </p:txBody>
      </p:sp>
      <p:cxnSp>
        <p:nvCxnSpPr>
          <p:cNvPr id="10" name="直接箭头连接符 9"/>
          <p:cNvCxnSpPr>
            <a:stCxn id="8" idx="1"/>
          </p:cNvCxnSpPr>
          <p:nvPr/>
        </p:nvCxnSpPr>
        <p:spPr>
          <a:xfrm flipH="1" flipV="1">
            <a:off x="4949333" y="3403222"/>
            <a:ext cx="158262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28650" y="2417748"/>
                <a:ext cx="76542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/>
                  <a:t>看过一个参数（泛函），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/>
                  <a:t>的学习过程看成是一个梯度下降过程</a:t>
                </a: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417748"/>
                <a:ext cx="7654227" cy="369332"/>
              </a:xfrm>
              <a:prstGeom prst="rect">
                <a:avLst/>
              </a:prstGeom>
              <a:blipFill>
                <a:blip r:embed="rId4"/>
                <a:stretch>
                  <a:fillRect l="-637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951904" y="4078435"/>
                <a:ext cx="4939365" cy="677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≈−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904" y="4078435"/>
                <a:ext cx="4939365" cy="6771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138744" y="5246155"/>
                <a:ext cx="2818528" cy="466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744" y="5246155"/>
                <a:ext cx="2818528" cy="466731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659614" y="5277028"/>
                <a:ext cx="3342775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614" y="5277028"/>
                <a:ext cx="3342775" cy="404983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6302724" y="5834099"/>
            <a:ext cx="131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残差</a:t>
            </a:r>
          </a:p>
        </p:txBody>
      </p:sp>
    </p:spTree>
    <p:extLst>
      <p:ext uri="{BB962C8B-B14F-4D97-AF65-F5344CB8AC3E}">
        <p14:creationId xmlns:p14="http://schemas.microsoft.com/office/powerpoint/2010/main" val="229943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梯度提升树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梯度提升树的算法流程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60535" y="2391301"/>
                <a:ext cx="7754815" cy="2483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685800">
                  <a:lnSpc>
                    <a:spcPct val="90000"/>
                  </a:lnSpc>
                  <a:spcBef>
                    <a:spcPts val="750"/>
                  </a:spcBef>
                </a:pPr>
                <a:r>
                  <a:rPr lang="en-US" altLang="zh-CN" sz="2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(1) </a:t>
                </a:r>
                <a:r>
                  <a:rPr lang="zh-CN" altLang="en-US" sz="2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初始化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sub>
                            <m: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sub>
                        </m:sSub>
                      </m:fName>
                      <m:e>
                        <m:nary>
                          <m:naryPr>
                            <m:chr m:val="∑"/>
                            <m:ctrlP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1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  <m:d>
                              <m:dPr>
                                <m:ctrlPr>
                                  <a:rPr lang="en-US" altLang="zh-CN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1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1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US" altLang="zh-CN" sz="2100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 lvl="0" defTabSz="685800">
                  <a:lnSpc>
                    <a:spcPct val="90000"/>
                  </a:lnSpc>
                  <a:spcBef>
                    <a:spcPts val="750"/>
                  </a:spcBef>
                </a:pPr>
                <a:r>
                  <a:rPr lang="en-US" altLang="zh-CN" sz="2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(2) </a:t>
                </a:r>
                <a:r>
                  <a:rPr lang="zh-CN" altLang="en-US" sz="2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对 </a:t>
                </a:r>
                <a:r>
                  <a:rPr lang="en-US" altLang="zh-CN" sz="2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t=1 to T</a:t>
                </a:r>
              </a:p>
              <a:p>
                <a:pPr marL="342900" lvl="1" defTabSz="685800">
                  <a:lnSpc>
                    <a:spcPct val="90000"/>
                  </a:lnSpc>
                  <a:spcBef>
                    <a:spcPts val="375"/>
                  </a:spcBef>
                </a:pP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(a) 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计算负梯度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=−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ℓ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zh-CN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1,2,…</m:t>
                        </m:r>
                        <m:r>
                          <a:rPr lang="en-US" altLang="zh-CN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e>
                    </m:d>
                  </m:oMath>
                </a14:m>
                <a:endParaRPr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 marL="342900" lvl="1" defTabSz="685800">
                  <a:lnSpc>
                    <a:spcPct val="90000"/>
                  </a:lnSpc>
                  <a:spcBef>
                    <a:spcPts val="375"/>
                  </a:spcBef>
                </a:pP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(b) 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通过最小化平方误差，用基学习器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根据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拟合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 marL="342900" lvl="1" defTabSz="685800">
                  <a:lnSpc>
                    <a:spcPct val="90000"/>
                  </a:lnSpc>
                  <a:spcBef>
                    <a:spcPts val="375"/>
                  </a:spcBef>
                </a:pP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(c) 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使用线搜索确定步长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nary>
                          <m:naryPr>
                            <m:chr m:val="∑"/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 marL="342900" lvl="1" defTabSz="685800">
                  <a:lnSpc>
                    <a:spcPct val="90000"/>
                  </a:lnSpc>
                  <a:spcBef>
                    <a:spcPts val="375"/>
                  </a:spcBef>
                </a:pP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(d) 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更新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 lvl="0" defTabSz="685800">
                  <a:lnSpc>
                    <a:spcPct val="90000"/>
                  </a:lnSpc>
                  <a:spcBef>
                    <a:spcPts val="750"/>
                  </a:spcBef>
                </a:pPr>
                <a:r>
                  <a:rPr lang="en-US" altLang="zh-CN" sz="2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(3) </a:t>
                </a:r>
                <a:r>
                  <a:rPr lang="zh-CN" altLang="en-US" sz="2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altLang="zh-C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35" y="2391301"/>
                <a:ext cx="7754815" cy="2483885"/>
              </a:xfrm>
              <a:prstGeom prst="rect">
                <a:avLst/>
              </a:prstGeom>
              <a:blipFill>
                <a:blip r:embed="rId2"/>
                <a:stretch>
                  <a:fillRect l="-943" t="-21569" b="-34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110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梯度提升树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回忆：回归树将空间划分为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个区域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zh-CN" altLang="en-US" dirty="0"/>
                  <a:t>，那么回归树的决策函数为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如果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优化平方损失</a:t>
                </a:r>
                <a:r>
                  <a:rPr lang="zh-CN" altLang="en-US" dirty="0"/>
                  <a:t>，在给定区域划分情况下，最优的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dirty="0"/>
                  <a:t>值是对应区域内的平均值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提升树每次优化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 r="-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000083" y="1964700"/>
                <a:ext cx="2539991" cy="8728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083" y="1964700"/>
                <a:ext cx="2539991" cy="8728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270523" y="4291584"/>
                <a:ext cx="5235729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523" y="4291584"/>
                <a:ext cx="5235729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451054" y="5111080"/>
                <a:ext cx="5626412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054" y="5111080"/>
                <a:ext cx="5626412" cy="848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868555" y="3687702"/>
                <a:ext cx="2293513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555" y="3687702"/>
                <a:ext cx="2293513" cy="404983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368828" y="3687702"/>
                <a:ext cx="2321405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828" y="3687702"/>
                <a:ext cx="2321405" cy="404983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451054" y="5930576"/>
                <a:ext cx="4682307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054" y="5930576"/>
                <a:ext cx="4682307" cy="8485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10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梯度提升树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69327" y="1594073"/>
                <a:ext cx="2539991" cy="8728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27" y="1594073"/>
                <a:ext cx="2539991" cy="8728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44" y="2714749"/>
            <a:ext cx="7106808" cy="30777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318846" y="5996354"/>
                <a:ext cx="1002323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46" y="5996354"/>
                <a:ext cx="1002323" cy="370294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3059723" y="5996354"/>
                <a:ext cx="1002323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723" y="5996354"/>
                <a:ext cx="1002323" cy="370294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4813788" y="5969168"/>
                <a:ext cx="1002323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788" y="5969168"/>
                <a:ext cx="1002323" cy="3702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5314949" y="1759170"/>
                <a:ext cx="3305908" cy="1179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树的复杂度可以定义为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949" y="1759170"/>
                <a:ext cx="3305908" cy="1179554"/>
              </a:xfrm>
              <a:prstGeom prst="rect">
                <a:avLst/>
              </a:prstGeom>
              <a:blipFill>
                <a:blip r:embed="rId7"/>
                <a:stretch>
                  <a:fillRect l="-1661" t="-3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13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49" y="1482106"/>
            <a:ext cx="8198827" cy="4932533"/>
          </a:xfrm>
        </p:spPr>
        <p:txBody>
          <a:bodyPr/>
          <a:lstStyle/>
          <a:p>
            <a:r>
              <a:rPr lang="zh-CN" altLang="en-US" dirty="0"/>
              <a:t>集成学习</a:t>
            </a:r>
            <a:r>
              <a:rPr lang="en-US" altLang="zh-CN" dirty="0"/>
              <a:t>(ensemble</a:t>
            </a:r>
            <a:r>
              <a:rPr lang="zh-CN" altLang="en-US" dirty="0"/>
              <a:t> </a:t>
            </a:r>
            <a:r>
              <a:rPr lang="en-US" altLang="zh-CN" dirty="0"/>
              <a:t>learning)</a:t>
            </a:r>
            <a:r>
              <a:rPr lang="zh-CN" altLang="en-US" dirty="0"/>
              <a:t>通过构建并结合多个学习器来提升性能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172111" y="2189154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个体学习器</a:t>
            </a:r>
            <a:r>
              <a:rPr lang="en-US" altLang="zh-CN" sz="1600" dirty="0"/>
              <a:t>1</a:t>
            </a:r>
            <a:endParaRPr lang="zh-CN" altLang="en-US" sz="1600" dirty="0"/>
          </a:p>
        </p:txBody>
      </p:sp>
      <p:sp>
        <p:nvSpPr>
          <p:cNvPr id="9" name="圆角矩形 8"/>
          <p:cNvSpPr/>
          <p:nvPr/>
        </p:nvSpPr>
        <p:spPr>
          <a:xfrm>
            <a:off x="2172111" y="2849203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个体学习器</a:t>
            </a:r>
            <a:r>
              <a:rPr lang="en-US" altLang="zh-CN" sz="1600" dirty="0"/>
              <a:t>2</a:t>
            </a:r>
            <a:endParaRPr lang="zh-CN" altLang="en-US" sz="1600" dirty="0"/>
          </a:p>
        </p:txBody>
      </p:sp>
      <p:sp>
        <p:nvSpPr>
          <p:cNvPr id="10" name="圆角矩形 9"/>
          <p:cNvSpPr/>
          <p:nvPr/>
        </p:nvSpPr>
        <p:spPr>
          <a:xfrm>
            <a:off x="2172111" y="4172469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个体学习器</a:t>
            </a:r>
            <a:r>
              <a:rPr lang="en-US" altLang="zh-CN" sz="1600" dirty="0"/>
              <a:t>T</a:t>
            </a:r>
            <a:endParaRPr lang="zh-CN" altLang="en-US" sz="1600" dirty="0"/>
          </a:p>
        </p:txBody>
      </p:sp>
      <p:sp>
        <p:nvSpPr>
          <p:cNvPr id="11" name="圆角矩形 10"/>
          <p:cNvSpPr/>
          <p:nvPr/>
        </p:nvSpPr>
        <p:spPr>
          <a:xfrm>
            <a:off x="5302173" y="3165725"/>
            <a:ext cx="1160584" cy="597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结合</a:t>
            </a:r>
            <a:endParaRPr lang="en-US" altLang="zh-CN" sz="1600" dirty="0"/>
          </a:p>
          <a:p>
            <a:pPr algn="ctr"/>
            <a:r>
              <a:rPr lang="zh-CN" altLang="en-US" sz="1600" dirty="0"/>
              <a:t>模块</a:t>
            </a:r>
          </a:p>
        </p:txBody>
      </p:sp>
      <p:cxnSp>
        <p:nvCxnSpPr>
          <p:cNvPr id="13" name="直接箭头连接符 12"/>
          <p:cNvCxnSpPr>
            <a:stCxn id="8" idx="3"/>
            <a:endCxn id="11" idx="1"/>
          </p:cNvCxnSpPr>
          <p:nvPr/>
        </p:nvCxnSpPr>
        <p:spPr>
          <a:xfrm>
            <a:off x="3851440" y="2435339"/>
            <a:ext cx="1450733" cy="102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3"/>
            <a:endCxn id="11" idx="1"/>
          </p:cNvCxnSpPr>
          <p:nvPr/>
        </p:nvCxnSpPr>
        <p:spPr>
          <a:xfrm>
            <a:off x="3851440" y="3095388"/>
            <a:ext cx="1450733" cy="368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0" idx="3"/>
            <a:endCxn id="11" idx="1"/>
          </p:cNvCxnSpPr>
          <p:nvPr/>
        </p:nvCxnSpPr>
        <p:spPr>
          <a:xfrm flipV="1">
            <a:off x="3851440" y="3464351"/>
            <a:ext cx="1450733" cy="954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1" idx="3"/>
          </p:cNvCxnSpPr>
          <p:nvPr/>
        </p:nvCxnSpPr>
        <p:spPr>
          <a:xfrm>
            <a:off x="6462757" y="3464351"/>
            <a:ext cx="360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2790726" y="3537551"/>
                <a:ext cx="33534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21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726" y="3537551"/>
                <a:ext cx="335348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/>
          <p:cNvSpPr txBox="1"/>
          <p:nvPr/>
        </p:nvSpPr>
        <p:spPr>
          <a:xfrm>
            <a:off x="6818641" y="3279684"/>
            <a:ext cx="65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输出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56551" y="3279684"/>
            <a:ext cx="115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决策树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3856248" y="5156888"/>
            <a:ext cx="140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决策树集成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1680205" y="2349600"/>
            <a:ext cx="313964" cy="22294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367527" y="4888854"/>
            <a:ext cx="128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同质集成</a:t>
            </a:r>
          </a:p>
        </p:txBody>
      </p:sp>
    </p:spTree>
    <p:extLst>
      <p:ext uri="{BB962C8B-B14F-4D97-AF65-F5344CB8AC3E}">
        <p14:creationId xmlns:p14="http://schemas.microsoft.com/office/powerpoint/2010/main" val="159881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472961" y="3432944"/>
            <a:ext cx="659423" cy="7307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022947" y="3432944"/>
            <a:ext cx="659423" cy="7307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梯度提升树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360639" y="1503617"/>
                <a:ext cx="5889433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639" y="1503617"/>
                <a:ext cx="5889433" cy="8485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567765" y="2365040"/>
                <a:ext cx="5628271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765" y="2365040"/>
                <a:ext cx="5628271" cy="9025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569237" y="3280452"/>
                <a:ext cx="5524013" cy="91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237" y="3280452"/>
                <a:ext cx="5524013" cy="9140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943817" y="591701"/>
                <a:ext cx="2539990" cy="8728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17" y="591701"/>
                <a:ext cx="2539990" cy="8728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569236" y="4207406"/>
                <a:ext cx="4453655" cy="8728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236" y="4207406"/>
                <a:ext cx="4453655" cy="8728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/>
          <p:cNvCxnSpPr>
            <a:stCxn id="12" idx="2"/>
          </p:cNvCxnSpPr>
          <p:nvPr/>
        </p:nvCxnSpPr>
        <p:spPr>
          <a:xfrm flipH="1">
            <a:off x="3569676" y="4163668"/>
            <a:ext cx="232997" cy="360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3" idx="2"/>
          </p:cNvCxnSpPr>
          <p:nvPr/>
        </p:nvCxnSpPr>
        <p:spPr>
          <a:xfrm flipH="1">
            <a:off x="4577665" y="4163668"/>
            <a:ext cx="774994" cy="360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40281" y="5573061"/>
            <a:ext cx="292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给定在给定区域划分情况下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613802" y="5919503"/>
                <a:ext cx="1691553" cy="659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802" y="5919503"/>
                <a:ext cx="1691553" cy="659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4629547" y="5147217"/>
                <a:ext cx="3566489" cy="8728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547" y="5147217"/>
                <a:ext cx="3566489" cy="8728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/>
          <p:cNvSpPr txBox="1"/>
          <p:nvPr/>
        </p:nvSpPr>
        <p:spPr>
          <a:xfrm>
            <a:off x="5517784" y="6098217"/>
            <a:ext cx="324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该树与训练数据的适合度度量，可用于指导分类树的构建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22893" y="2452010"/>
                <a:ext cx="2158155" cy="786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93" y="2452010"/>
                <a:ext cx="2158155" cy="7860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04842" y="3329184"/>
                <a:ext cx="2194255" cy="786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nary>
                      <m:nary>
                        <m:naryPr>
                          <m:chr m:val="∑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42" y="3329184"/>
                <a:ext cx="2194255" cy="7860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55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8" grpId="0"/>
      <p:bldP spid="9" grpId="0"/>
      <p:bldP spid="10" grpId="0"/>
      <p:bldP spid="11" grpId="0"/>
      <p:bldP spid="19" grpId="0"/>
      <p:bldP spid="20" grpId="0"/>
      <p:bldP spid="21" grpId="0"/>
      <p:bldP spid="22" grpId="0"/>
      <p:bldP spid="3" grpId="0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343398" y="4431324"/>
            <a:ext cx="518747" cy="5978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梯度提升树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55026" y="4063545"/>
                <a:ext cx="7886700" cy="2104911"/>
              </a:xfrm>
            </p:spPr>
            <p:txBody>
              <a:bodyPr/>
              <a:lstStyle/>
              <a:p>
                <a:r>
                  <a:rPr lang="zh-CN" altLang="en-US" dirty="0"/>
                  <a:t>划分点选择准则</a:t>
                </a:r>
                <a:endParaRPr lang="en-US" altLang="zh-CN" dirty="0"/>
              </a:p>
              <a:p>
                <a:r>
                  <a:rPr lang="zh-CN" altLang="en-US" b="0" dirty="0"/>
                  <a:t>划分前：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b="0" dirty="0"/>
                  <a:t>（假设划分叶子为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zh-CN" altLang="en-US" b="0" dirty="0"/>
                  <a:t>）</a:t>
                </a:r>
                <a:endParaRPr lang="en-US" altLang="zh-CN" b="0" dirty="0"/>
              </a:p>
              <a:p>
                <a:r>
                  <a:rPr lang="zh-CN" altLang="en-US" dirty="0"/>
                  <a:t>划分后：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026" y="4063545"/>
                <a:ext cx="7886700" cy="2104911"/>
              </a:xfrm>
              <a:blipFill>
                <a:blip r:embed="rId2"/>
                <a:stretch>
                  <a:fillRect l="-773" t="-3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45" y="1286890"/>
            <a:ext cx="6515100" cy="24903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511201" y="1212324"/>
                <a:ext cx="173316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属性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的阈值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201" y="1212324"/>
                <a:ext cx="1733160" cy="369332"/>
              </a:xfrm>
              <a:prstGeom prst="rect">
                <a:avLst/>
              </a:prstGeom>
              <a:blipFill>
                <a:blip r:embed="rId4"/>
                <a:stretch>
                  <a:fillRect l="-3169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5858888" y="5719046"/>
            <a:ext cx="32851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/>
              <a:t>划分为左子树</a:t>
            </a:r>
            <a:r>
              <a:rPr lang="en-US" altLang="zh-CN" sz="2100" dirty="0"/>
              <a:t>L</a:t>
            </a:r>
            <a:r>
              <a:rPr lang="zh-CN" altLang="en-US" sz="2100" dirty="0"/>
              <a:t>和右子树</a:t>
            </a:r>
            <a:r>
              <a:rPr lang="en-US" altLang="zh-CN" sz="2100" dirty="0"/>
              <a:t>R</a:t>
            </a:r>
            <a:endParaRPr lang="zh-CN" altLang="en-US" sz="2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012629" y="3777241"/>
                <a:ext cx="1027686" cy="557012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29" y="3777241"/>
                <a:ext cx="1027686" cy="5570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/>
          <p:cNvCxnSpPr>
            <a:stCxn id="13" idx="0"/>
            <a:endCxn id="12" idx="1"/>
          </p:cNvCxnSpPr>
          <p:nvPr/>
        </p:nvCxnSpPr>
        <p:spPr>
          <a:xfrm flipV="1">
            <a:off x="4602772" y="4055747"/>
            <a:ext cx="409857" cy="375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448408" y="5855877"/>
                <a:ext cx="5591907" cy="724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gain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08" y="5855877"/>
                <a:ext cx="5591907" cy="7247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494112" y="1447839"/>
                <a:ext cx="14519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叶子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zh-CN" altLang="en-US" dirty="0"/>
                  <a:t>的样本</a:t>
                </a: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12" y="1447839"/>
                <a:ext cx="1451936" cy="369332"/>
              </a:xfrm>
              <a:prstGeom prst="rect">
                <a:avLst/>
              </a:prstGeom>
              <a:blipFill>
                <a:blip r:embed="rId7"/>
                <a:stretch>
                  <a:fillRect l="-3361" t="-10000" r="-3782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088786" y="2629126"/>
                <a:ext cx="649532" cy="4044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786" y="2629126"/>
                <a:ext cx="649532" cy="404446"/>
              </a:xfrm>
              <a:prstGeom prst="rect">
                <a:avLst/>
              </a:prstGeom>
              <a:blipFill>
                <a:blip r:embed="rId8"/>
                <a:stretch>
                  <a:fillRect l="-8491" b="-89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053015" y="2629126"/>
                <a:ext cx="649532" cy="4044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015" y="2629126"/>
                <a:ext cx="649532" cy="404446"/>
              </a:xfrm>
              <a:prstGeom prst="rect">
                <a:avLst/>
              </a:prstGeom>
              <a:blipFill>
                <a:blip r:embed="rId9"/>
                <a:stretch>
                  <a:fillRect l="-8491" b="-89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3703069" y="2629126"/>
                <a:ext cx="649532" cy="4044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069" y="2629126"/>
                <a:ext cx="649532" cy="404446"/>
              </a:xfrm>
              <a:prstGeom prst="rect">
                <a:avLst/>
              </a:prstGeom>
              <a:blipFill>
                <a:blip r:embed="rId10"/>
                <a:stretch>
                  <a:fillRect l="-8411" b="-89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986253" y="2629126"/>
                <a:ext cx="649532" cy="4044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253" y="2629126"/>
                <a:ext cx="649532" cy="404446"/>
              </a:xfrm>
              <a:prstGeom prst="rect">
                <a:avLst/>
              </a:prstGeom>
              <a:blipFill>
                <a:blip r:embed="rId11"/>
                <a:stretch>
                  <a:fillRect l="-9346" b="-89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844580" y="2629126"/>
                <a:ext cx="649532" cy="4044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580" y="2629126"/>
                <a:ext cx="649532" cy="404446"/>
              </a:xfrm>
              <a:prstGeom prst="rect">
                <a:avLst/>
              </a:prstGeom>
              <a:blipFill>
                <a:blip r:embed="rId12"/>
                <a:stretch>
                  <a:fillRect l="-9434" b="-89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967154" y="3061122"/>
                <a:ext cx="1735393" cy="4044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54" y="3061122"/>
                <a:ext cx="1735393" cy="404446"/>
              </a:xfrm>
              <a:prstGeom prst="rect">
                <a:avLst/>
              </a:prstGeom>
              <a:blipFill>
                <a:blip r:embed="rId13"/>
                <a:stretch>
                  <a:fillRect b="-196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645962" y="3061122"/>
                <a:ext cx="2473484" cy="4044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CN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962" y="3061122"/>
                <a:ext cx="2473484" cy="404446"/>
              </a:xfrm>
              <a:prstGeom prst="rect">
                <a:avLst/>
              </a:prstGeom>
              <a:blipFill>
                <a:blip r:embed="rId14"/>
                <a:stretch>
                  <a:fillRect b="-196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282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梯度提升树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83660"/>
            <a:ext cx="7886700" cy="4932533"/>
          </a:xfrm>
        </p:spPr>
        <p:txBody>
          <a:bodyPr/>
          <a:lstStyle/>
          <a:p>
            <a:r>
              <a:rPr lang="en-US" altLang="zh-CN" dirty="0"/>
              <a:t>GBDT</a:t>
            </a:r>
            <a:r>
              <a:rPr lang="zh-CN" altLang="en-US" dirty="0"/>
              <a:t>的知名算法库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XGBoost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LightGBM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403559" y="5238808"/>
            <a:ext cx="71117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Ke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 G., </a:t>
            </a:r>
            <a:r>
              <a:rPr lang="en-US" altLang="zh-CN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Meng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 Q., Finley, T., Wang, T., Chen, W., Ma, W., ... &amp; Liu, T. Y. (2017). </a:t>
            </a:r>
            <a:r>
              <a:rPr lang="en-US" altLang="zh-CN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Lightgbm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: A highly efficient gradient boosting decision tree. In </a:t>
            </a:r>
            <a:r>
              <a:rPr lang="en-US" altLang="zh-CN" sz="1400" i="1" dirty="0">
                <a:solidFill>
                  <a:srgbClr val="222222"/>
                </a:solidFill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 (pp. 3146-3154).</a:t>
            </a:r>
            <a:endParaRPr lang="zh-CN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1403559" y="3020845"/>
            <a:ext cx="71117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Chen, T., &amp; </a:t>
            </a:r>
            <a:r>
              <a:rPr lang="en-US" altLang="zh-CN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Guestrin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 C. (2016, August). </a:t>
            </a:r>
            <a:r>
              <a:rPr lang="en-US" altLang="zh-CN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Xgboost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: A scalable tree boosting system. In </a:t>
            </a:r>
            <a:r>
              <a:rPr lang="en-US" altLang="zh-CN" sz="1400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22nd </a:t>
            </a:r>
            <a:r>
              <a:rPr lang="en-US" altLang="zh-CN" sz="14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acm</a:t>
            </a:r>
            <a:r>
              <a:rPr lang="en-US" altLang="zh-CN" sz="14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i="1" dirty="0" err="1">
                <a:solidFill>
                  <a:srgbClr val="222222"/>
                </a:solidFill>
                <a:latin typeface="Arial" panose="020B0604020202020204" pitchFamily="34" charset="0"/>
              </a:rPr>
              <a:t>sigkdd</a:t>
            </a:r>
            <a:r>
              <a:rPr lang="en-US" altLang="zh-CN" sz="1400" i="1" dirty="0">
                <a:solidFill>
                  <a:srgbClr val="222222"/>
                </a:solidFill>
                <a:latin typeface="Arial" panose="020B0604020202020204" pitchFamily="34" charset="0"/>
              </a:rPr>
              <a:t> international conference on knowledge discovery and data mining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 (pp. 785-794).</a:t>
            </a:r>
            <a:endParaRPr lang="zh-CN" altLang="en-US" sz="1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569" y="4048309"/>
            <a:ext cx="3561316" cy="11049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765" y="2159003"/>
            <a:ext cx="5161905" cy="76190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963635" y="3574843"/>
            <a:ext cx="3191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https://github.com/dmlc/xgboost</a:t>
            </a:r>
          </a:p>
        </p:txBody>
      </p:sp>
      <p:sp>
        <p:nvSpPr>
          <p:cNvPr id="13" name="矩形 12"/>
          <p:cNvSpPr/>
          <p:nvPr/>
        </p:nvSpPr>
        <p:spPr>
          <a:xfrm>
            <a:off x="4959454" y="5977472"/>
            <a:ext cx="3910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https://github.com/microsoft/LightGBM</a:t>
            </a:r>
          </a:p>
        </p:txBody>
      </p:sp>
    </p:spTree>
    <p:extLst>
      <p:ext uri="{BB962C8B-B14F-4D97-AF65-F5344CB8AC3E}">
        <p14:creationId xmlns:p14="http://schemas.microsoft.com/office/powerpoint/2010/main" val="2317683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Bagging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个体学习器不存在强依赖关系、并行化生成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基学习器尽可能具有较大的差异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07831" y="3111849"/>
            <a:ext cx="669534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对训练样本进行采样，产生出不同的子集，再从每个子集中训练出一个基学习器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1107831" y="4149298"/>
            <a:ext cx="6695342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若采样出完全不同的子集，每个基学习器只用到一小部分训练数据，可能不足以进行有效学习，无法确保基学习器的性能</a:t>
            </a:r>
          </a:p>
        </p:txBody>
      </p:sp>
    </p:spTree>
    <p:extLst>
      <p:ext uri="{BB962C8B-B14F-4D97-AF65-F5344CB8AC3E}">
        <p14:creationId xmlns:p14="http://schemas.microsoft.com/office/powerpoint/2010/main" val="390598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Bagging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自助采样法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336430" y="2173851"/>
                <a:ext cx="6049107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100" dirty="0"/>
                  <a:t>对数据集 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100" dirty="0"/>
                  <a:t> 有放回采样 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100" dirty="0"/>
                  <a:t> 次得到训练集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1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430" y="2173851"/>
                <a:ext cx="6049107" cy="415498"/>
              </a:xfrm>
              <a:prstGeom prst="rect">
                <a:avLst/>
              </a:prstGeom>
              <a:blipFill>
                <a:blip r:embed="rId2"/>
                <a:stretch>
                  <a:fillRect l="-1208" t="-10294" b="-27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631224" y="3206950"/>
                <a:ext cx="3138854" cy="746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224" y="3206950"/>
                <a:ext cx="3138854" cy="7468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1191359" y="3265707"/>
            <a:ext cx="2637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样本在</a:t>
            </a:r>
            <a:r>
              <a:rPr lang="en-US" altLang="zh-CN" dirty="0"/>
              <a:t>m</a:t>
            </a:r>
            <a:r>
              <a:rPr lang="zh-CN" altLang="en-US" dirty="0"/>
              <a:t>次采样中始终不被采样到的概率</a:t>
            </a:r>
          </a:p>
        </p:txBody>
      </p:sp>
      <p:sp>
        <p:nvSpPr>
          <p:cNvPr id="11" name="等号 10"/>
          <p:cNvSpPr/>
          <p:nvPr/>
        </p:nvSpPr>
        <p:spPr>
          <a:xfrm>
            <a:off x="3736732" y="3445862"/>
            <a:ext cx="404446" cy="28602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等号 11"/>
          <p:cNvSpPr/>
          <p:nvPr/>
        </p:nvSpPr>
        <p:spPr>
          <a:xfrm>
            <a:off x="6066693" y="3445862"/>
            <a:ext cx="404446" cy="28602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6339255" y="3273988"/>
                <a:ext cx="1477108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≈0.368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255" y="3273988"/>
                <a:ext cx="1477108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2153041" y="4663719"/>
            <a:ext cx="485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初始训练集中约有</a:t>
            </a:r>
            <a:r>
              <a:rPr lang="en-US" altLang="zh-CN" dirty="0">
                <a:solidFill>
                  <a:srgbClr val="FF0000"/>
                </a:solidFill>
              </a:rPr>
              <a:t>63.2%</a:t>
            </a:r>
            <a:r>
              <a:rPr lang="zh-CN" altLang="en-US" dirty="0">
                <a:solidFill>
                  <a:srgbClr val="FF0000"/>
                </a:solidFill>
              </a:rPr>
              <a:t>样本出现在采样集中</a:t>
            </a:r>
          </a:p>
        </p:txBody>
      </p:sp>
    </p:spTree>
    <p:extLst>
      <p:ext uri="{BB962C8B-B14F-4D97-AF65-F5344CB8AC3E}">
        <p14:creationId xmlns:p14="http://schemas.microsoft.com/office/powerpoint/2010/main" val="337228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  <p:bldP spid="13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Bagging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17" y="1759170"/>
            <a:ext cx="7525633" cy="330330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207259" y="5707401"/>
            <a:ext cx="1103295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结合策略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235960" y="5707401"/>
            <a:ext cx="319160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对回归任务使用简单</a:t>
            </a:r>
            <a:r>
              <a:rPr lang="zh-CN" altLang="en-US" dirty="0">
                <a:solidFill>
                  <a:srgbClr val="FF0000"/>
                </a:solidFill>
              </a:rPr>
              <a:t>平均</a:t>
            </a:r>
            <a:r>
              <a:rPr lang="zh-CN" altLang="en-US" dirty="0"/>
              <a:t>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50819" y="5707401"/>
            <a:ext cx="319160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对分类任务使用简单</a:t>
            </a:r>
            <a:r>
              <a:rPr lang="zh-CN" altLang="en-US" dirty="0">
                <a:solidFill>
                  <a:srgbClr val="FF0000"/>
                </a:solidFill>
              </a:rPr>
              <a:t>投票</a:t>
            </a:r>
            <a:r>
              <a:rPr lang="zh-CN" altLang="en-US" dirty="0"/>
              <a:t>法</a:t>
            </a:r>
          </a:p>
        </p:txBody>
      </p:sp>
    </p:spTree>
    <p:extLst>
      <p:ext uri="{BB962C8B-B14F-4D97-AF65-F5344CB8AC3E}">
        <p14:creationId xmlns:p14="http://schemas.microsoft.com/office/powerpoint/2010/main" val="1533323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Bagging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时间复杂度低</a:t>
            </a:r>
          </a:p>
          <a:p>
            <a:pPr lvl="1"/>
            <a:r>
              <a:rPr kumimoji="1" lang="zh-CN" altLang="en-US" dirty="0"/>
              <a:t>假定个体学习器的计算复杂度为</a:t>
            </a:r>
            <a:r>
              <a:rPr kumimoji="1" lang="en-US" altLang="zh-CN" dirty="0"/>
              <a:t>O(m)</a:t>
            </a:r>
            <a:r>
              <a:rPr kumimoji="1" lang="zh-CN" altLang="en-US" dirty="0"/>
              <a:t>，采样与投票</a:t>
            </a:r>
            <a:r>
              <a:rPr kumimoji="1" lang="en-US" altLang="zh-CN" dirty="0"/>
              <a:t>/</a:t>
            </a:r>
            <a:r>
              <a:rPr kumimoji="1" lang="zh-CN" altLang="en-US" dirty="0"/>
              <a:t>平均过程的复杂度为</a:t>
            </a:r>
            <a:r>
              <a:rPr kumimoji="1" lang="en-US" altLang="zh-CN" dirty="0"/>
              <a:t>O(s)</a:t>
            </a:r>
            <a:r>
              <a:rPr kumimoji="1" lang="zh-CN" altLang="en-US" dirty="0"/>
              <a:t>，则</a:t>
            </a:r>
            <a:r>
              <a:rPr kumimoji="1" lang="en-US" altLang="zh-CN" dirty="0"/>
              <a:t>bagging</a:t>
            </a:r>
            <a:r>
              <a:rPr kumimoji="1" lang="zh-CN" altLang="en-US" dirty="0"/>
              <a:t>的复杂度大致为</a:t>
            </a:r>
            <a:r>
              <a:rPr kumimoji="1" lang="en-US" altLang="zh-CN" dirty="0"/>
              <a:t>T(O(m)+O(s))</a:t>
            </a:r>
            <a:endParaRPr kumimoji="1" lang="zh-CN" altLang="en-US" dirty="0"/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O(s)</a:t>
            </a:r>
            <a:r>
              <a:rPr kumimoji="1" lang="zh-CN" altLang="en-US" dirty="0"/>
              <a:t>很小且</a:t>
            </a:r>
            <a:r>
              <a:rPr kumimoji="1" lang="en-US" altLang="zh-CN" dirty="0"/>
              <a:t>T</a:t>
            </a:r>
            <a:r>
              <a:rPr kumimoji="1" lang="zh-CN" altLang="en-US" dirty="0"/>
              <a:t>是一个不大的常数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训练一个</a:t>
            </a:r>
            <a:r>
              <a:rPr kumimoji="1" lang="en-US" altLang="zh-CN" dirty="0"/>
              <a:t>bagging</a:t>
            </a:r>
            <a:r>
              <a:rPr kumimoji="1" lang="zh-CN" altLang="en-US" dirty="0"/>
              <a:t>集成与直接使用基学习器的复杂度同阶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16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Bagging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由于个体学习器并未使用全部训练数据，因此其余数据可用作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验证集</a:t>
                </a:r>
                <a:r>
                  <a:rPr lang="zh-CN" altLang="en-US" dirty="0"/>
                  <a:t>对泛化性能进行包外估计（</a:t>
                </a:r>
                <a:r>
                  <a:rPr lang="en-US" altLang="zh-CN" dirty="0"/>
                  <a:t>out-of-bag estimate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𝑜𝑜𝑏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表示对样本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/>
                  <a:t>的包外预测，即仅考虑那些未使用样本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/>
                  <a:t>训练的基学习器在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/>
                  <a:t>上的预测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Bagging</a:t>
                </a:r>
                <a:r>
                  <a:rPr lang="zh-CN" altLang="en-US" dirty="0"/>
                  <a:t>泛化误差的包外估计为：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包外样本还可以用于决策树剪枝、神经网络早停等</a:t>
                </a:r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 r="-309" b="-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995854" y="3262571"/>
                <a:ext cx="5152292" cy="87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𝑜𝑜𝑏</m:t>
                          </m:r>
                        </m:sup>
                      </m:sSup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dirty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sub>
                          </m:sSub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dirty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∉</m:t>
                                  </m:r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854" y="3262571"/>
                <a:ext cx="5152292" cy="871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801034" y="4964962"/>
                <a:ext cx="3541932" cy="796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𝑜𝑜𝑏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𝑜𝑜𝑏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034" y="4964962"/>
                <a:ext cx="3541932" cy="7966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395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Bagging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38</a:t>
            </a:fld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817445" y="3176408"/>
            <a:ext cx="0" cy="189000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811297" y="5066453"/>
            <a:ext cx="2295000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74873" y="5005308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89802" y="5012783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756445" y="5012783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223087" y="5012783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689730" y="5012783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18355" y="5034214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85170" y="5034214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51986" y="5034214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18802" y="5034214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0.8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rot="5400000">
            <a:off x="844715" y="3636406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5400000">
            <a:off x="844715" y="4104088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5400000">
            <a:off x="844715" y="4571770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01997" y="4483354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1997" y="401567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01997" y="3547990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93308" y="3353701"/>
            <a:ext cx="761159" cy="470971"/>
            <a:chOff x="2902949" y="2313167"/>
            <a:chExt cx="1014878" cy="627960"/>
          </a:xfrm>
        </p:grpSpPr>
        <p:grpSp>
          <p:nvGrpSpPr>
            <p:cNvPr id="25" name="组合 24"/>
            <p:cNvGrpSpPr/>
            <p:nvPr/>
          </p:nvGrpSpPr>
          <p:grpSpPr>
            <a:xfrm>
              <a:off x="2902949" y="2313167"/>
              <a:ext cx="1014878" cy="627960"/>
              <a:chOff x="5860991" y="1513622"/>
              <a:chExt cx="1014878" cy="627960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5860991" y="1521176"/>
                <a:ext cx="93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6219278" y="1513622"/>
                <a:ext cx="656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好瓜</a:t>
                </a: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6219277" y="1772250"/>
                <a:ext cx="656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坏瓜</a:t>
                </a: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>
                <a:off x="6001969" y="1949727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3043927" y="2444745"/>
              <a:ext cx="108000" cy="108000"/>
              <a:chOff x="5476803" y="2392530"/>
              <a:chExt cx="108000" cy="108000"/>
            </a:xfrm>
          </p:grpSpPr>
          <p:cxnSp>
            <p:nvCxnSpPr>
              <p:cNvPr id="27" name="直接连接符 26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组合 32"/>
          <p:cNvGrpSpPr/>
          <p:nvPr/>
        </p:nvGrpSpPr>
        <p:grpSpPr>
          <a:xfrm>
            <a:off x="2429103" y="3936067"/>
            <a:ext cx="81000" cy="81000"/>
            <a:chOff x="5476803" y="2392530"/>
            <a:chExt cx="108000" cy="108000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2571978" y="4207529"/>
            <a:ext cx="81000" cy="81000"/>
            <a:chOff x="5476803" y="2392530"/>
            <a:chExt cx="108000" cy="108000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2334003" y="4423453"/>
            <a:ext cx="81000" cy="81000"/>
            <a:chOff x="5476803" y="2392530"/>
            <a:chExt cx="108000" cy="108000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2203073" y="4305025"/>
            <a:ext cx="81000" cy="81000"/>
            <a:chOff x="5476803" y="2392530"/>
            <a:chExt cx="108000" cy="108000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1932378" y="4474861"/>
            <a:ext cx="81000" cy="81000"/>
            <a:chOff x="5476803" y="2392530"/>
            <a:chExt cx="108000" cy="108000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>
            <a:off x="1721862" y="4424784"/>
            <a:ext cx="81000" cy="81000"/>
            <a:chOff x="5476803" y="2392530"/>
            <a:chExt cx="108000" cy="108000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1909956" y="4686263"/>
            <a:ext cx="81000" cy="81000"/>
            <a:chOff x="5476803" y="2392530"/>
            <a:chExt cx="108000" cy="108000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1802800" y="4482884"/>
            <a:ext cx="81000" cy="81000"/>
            <a:chOff x="5476803" y="2392530"/>
            <a:chExt cx="108000" cy="108000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7" name="直接连接符 56"/>
          <p:cNvCxnSpPr/>
          <p:nvPr/>
        </p:nvCxnSpPr>
        <p:spPr>
          <a:xfrm>
            <a:off x="2374503" y="4847211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1418332" y="4449395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1437401" y="494231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1566597" y="4819666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2311464" y="470561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2345741" y="4607792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1563739" y="4311031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2175585" y="4978033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2436160" y="4813552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1739243" y="517998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密度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264022" y="3690540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含糖率</a:t>
            </a:r>
          </a:p>
        </p:txBody>
      </p:sp>
      <p:cxnSp>
        <p:nvCxnSpPr>
          <p:cNvPr id="68" name="直接箭头连接符 67"/>
          <p:cNvCxnSpPr/>
          <p:nvPr/>
        </p:nvCxnSpPr>
        <p:spPr>
          <a:xfrm flipH="1" flipV="1">
            <a:off x="3493007" y="3176280"/>
            <a:ext cx="0" cy="189000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>
            <a:off x="3486859" y="5066325"/>
            <a:ext cx="2295000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3350435" y="5005180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965364" y="5012655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4432007" y="5012655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4898649" y="5012655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365292" y="5012655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3793917" y="5034086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260732" y="5034086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727548" y="5034086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5194364" y="5034086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0.8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79" name="直接连接符 78"/>
          <p:cNvCxnSpPr/>
          <p:nvPr/>
        </p:nvCxnSpPr>
        <p:spPr>
          <a:xfrm rot="5400000">
            <a:off x="3520277" y="3636278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5400000">
            <a:off x="3520277" y="4103960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rot="5400000">
            <a:off x="3520277" y="4571642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3177559" y="4483225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3177559" y="4015543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3177559" y="3547861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3568870" y="3353573"/>
            <a:ext cx="761159" cy="470971"/>
            <a:chOff x="2902949" y="2313167"/>
            <a:chExt cx="1014878" cy="627960"/>
          </a:xfrm>
        </p:grpSpPr>
        <p:grpSp>
          <p:nvGrpSpPr>
            <p:cNvPr id="86" name="组合 85"/>
            <p:cNvGrpSpPr/>
            <p:nvPr/>
          </p:nvGrpSpPr>
          <p:grpSpPr>
            <a:xfrm>
              <a:off x="2902949" y="2313167"/>
              <a:ext cx="1014878" cy="627960"/>
              <a:chOff x="5860991" y="1513622"/>
              <a:chExt cx="1014878" cy="627960"/>
            </a:xfrm>
          </p:grpSpPr>
          <p:sp>
            <p:nvSpPr>
              <p:cNvPr id="90" name="矩形 89"/>
              <p:cNvSpPr/>
              <p:nvPr/>
            </p:nvSpPr>
            <p:spPr>
              <a:xfrm>
                <a:off x="5860991" y="1521176"/>
                <a:ext cx="93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91" name="文本框 90"/>
              <p:cNvSpPr txBox="1"/>
              <p:nvPr/>
            </p:nvSpPr>
            <p:spPr>
              <a:xfrm>
                <a:off x="6219278" y="1513622"/>
                <a:ext cx="656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好瓜</a:t>
                </a: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6219277" y="1772250"/>
                <a:ext cx="656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坏瓜</a:t>
                </a:r>
              </a:p>
            </p:txBody>
          </p:sp>
          <p:cxnSp>
            <p:nvCxnSpPr>
              <p:cNvPr id="93" name="直接连接符 92"/>
              <p:cNvCxnSpPr/>
              <p:nvPr/>
            </p:nvCxnSpPr>
            <p:spPr>
              <a:xfrm>
                <a:off x="6001969" y="1949727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/>
            <p:cNvGrpSpPr/>
            <p:nvPr/>
          </p:nvGrpSpPr>
          <p:grpSpPr>
            <a:xfrm>
              <a:off x="3043927" y="2444745"/>
              <a:ext cx="108000" cy="108000"/>
              <a:chOff x="5476803" y="2392530"/>
              <a:chExt cx="108000" cy="108000"/>
            </a:xfrm>
          </p:grpSpPr>
          <p:cxnSp>
            <p:nvCxnSpPr>
              <p:cNvPr id="88" name="直接连接符 87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4" name="组合 93"/>
          <p:cNvGrpSpPr/>
          <p:nvPr/>
        </p:nvGrpSpPr>
        <p:grpSpPr>
          <a:xfrm>
            <a:off x="5104665" y="3935938"/>
            <a:ext cx="81000" cy="81000"/>
            <a:chOff x="5476803" y="2392530"/>
            <a:chExt cx="108000" cy="108000"/>
          </a:xfrm>
        </p:grpSpPr>
        <p:cxnSp>
          <p:nvCxnSpPr>
            <p:cNvPr id="95" name="直接连接符 94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7" name="组合 96"/>
          <p:cNvGrpSpPr/>
          <p:nvPr/>
        </p:nvGrpSpPr>
        <p:grpSpPr>
          <a:xfrm>
            <a:off x="5247540" y="4207401"/>
            <a:ext cx="81000" cy="81000"/>
            <a:chOff x="5476803" y="2392530"/>
            <a:chExt cx="108000" cy="108000"/>
          </a:xfrm>
        </p:grpSpPr>
        <p:cxnSp>
          <p:nvCxnSpPr>
            <p:cNvPr id="98" name="直接连接符 97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0" name="组合 99"/>
          <p:cNvGrpSpPr/>
          <p:nvPr/>
        </p:nvGrpSpPr>
        <p:grpSpPr>
          <a:xfrm>
            <a:off x="5009565" y="4423325"/>
            <a:ext cx="81000" cy="81000"/>
            <a:chOff x="5476803" y="2392530"/>
            <a:chExt cx="108000" cy="108000"/>
          </a:xfrm>
        </p:grpSpPr>
        <p:cxnSp>
          <p:nvCxnSpPr>
            <p:cNvPr id="101" name="直接连接符 10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3" name="组合 102"/>
          <p:cNvGrpSpPr/>
          <p:nvPr/>
        </p:nvGrpSpPr>
        <p:grpSpPr>
          <a:xfrm>
            <a:off x="4878635" y="4304897"/>
            <a:ext cx="81000" cy="81000"/>
            <a:chOff x="5476803" y="2392530"/>
            <a:chExt cx="108000" cy="108000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6" name="组合 105"/>
          <p:cNvGrpSpPr/>
          <p:nvPr/>
        </p:nvGrpSpPr>
        <p:grpSpPr>
          <a:xfrm>
            <a:off x="4607940" y="4474732"/>
            <a:ext cx="81000" cy="81000"/>
            <a:chOff x="5476803" y="2392530"/>
            <a:chExt cx="108000" cy="108000"/>
          </a:xfrm>
        </p:grpSpPr>
        <p:cxnSp>
          <p:nvCxnSpPr>
            <p:cNvPr id="107" name="直接连接符 10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9" name="组合 108"/>
          <p:cNvGrpSpPr/>
          <p:nvPr/>
        </p:nvGrpSpPr>
        <p:grpSpPr>
          <a:xfrm>
            <a:off x="4397424" y="4424656"/>
            <a:ext cx="81000" cy="81000"/>
            <a:chOff x="5476803" y="2392530"/>
            <a:chExt cx="108000" cy="108000"/>
          </a:xfrm>
        </p:grpSpPr>
        <p:cxnSp>
          <p:nvCxnSpPr>
            <p:cNvPr id="110" name="直接连接符 10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" name="组合 111"/>
          <p:cNvGrpSpPr/>
          <p:nvPr/>
        </p:nvGrpSpPr>
        <p:grpSpPr>
          <a:xfrm>
            <a:off x="4585518" y="4686135"/>
            <a:ext cx="81000" cy="81000"/>
            <a:chOff x="5476803" y="2392530"/>
            <a:chExt cx="108000" cy="108000"/>
          </a:xfrm>
        </p:grpSpPr>
        <p:cxnSp>
          <p:nvCxnSpPr>
            <p:cNvPr id="113" name="直接连接符 11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5" name="组合 114"/>
          <p:cNvGrpSpPr/>
          <p:nvPr/>
        </p:nvGrpSpPr>
        <p:grpSpPr>
          <a:xfrm>
            <a:off x="4478362" y="4482756"/>
            <a:ext cx="81000" cy="81000"/>
            <a:chOff x="5476803" y="2392530"/>
            <a:chExt cx="108000" cy="108000"/>
          </a:xfrm>
        </p:grpSpPr>
        <p:cxnSp>
          <p:nvCxnSpPr>
            <p:cNvPr id="116" name="直接连接符 115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8" name="直接连接符 117"/>
          <p:cNvCxnSpPr/>
          <p:nvPr/>
        </p:nvCxnSpPr>
        <p:spPr>
          <a:xfrm>
            <a:off x="5050065" y="4847083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>
            <a:off x="4093894" y="4449267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4112963" y="4942186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/>
        </p:nvCxnSpPr>
        <p:spPr>
          <a:xfrm>
            <a:off x="4242159" y="4819537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>
            <a:off x="4987026" y="4705486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>
            <a:off x="5021303" y="460766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>
            <a:off x="4239301" y="4310902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>
            <a:off x="4851147" y="497790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/>
        </p:nvCxnSpPr>
        <p:spPr>
          <a:xfrm>
            <a:off x="5111722" y="4813423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4414805" y="517985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密度</a:t>
            </a:r>
          </a:p>
        </p:txBody>
      </p:sp>
      <p:sp>
        <p:nvSpPr>
          <p:cNvPr id="128" name="文本框 127"/>
          <p:cNvSpPr txBox="1"/>
          <p:nvPr/>
        </p:nvSpPr>
        <p:spPr>
          <a:xfrm>
            <a:off x="2939584" y="3690411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含糖率</a:t>
            </a:r>
          </a:p>
        </p:txBody>
      </p:sp>
      <p:cxnSp>
        <p:nvCxnSpPr>
          <p:cNvPr id="129" name="直接箭头连接符 128"/>
          <p:cNvCxnSpPr/>
          <p:nvPr/>
        </p:nvCxnSpPr>
        <p:spPr>
          <a:xfrm flipH="1" flipV="1">
            <a:off x="6168569" y="3216652"/>
            <a:ext cx="0" cy="189000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接箭头连接符 129"/>
          <p:cNvCxnSpPr/>
          <p:nvPr/>
        </p:nvCxnSpPr>
        <p:spPr>
          <a:xfrm>
            <a:off x="6162421" y="5106697"/>
            <a:ext cx="2295000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/>
        </p:nvSpPr>
        <p:spPr>
          <a:xfrm>
            <a:off x="6025997" y="5045551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132" name="直接连接符 131"/>
          <p:cNvCxnSpPr/>
          <p:nvPr/>
        </p:nvCxnSpPr>
        <p:spPr>
          <a:xfrm>
            <a:off x="6640926" y="5053027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>
            <a:off x="7107569" y="5053027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>
            <a:off x="7574211" y="5053027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>
            <a:off x="8040854" y="5053027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文本框 135"/>
          <p:cNvSpPr txBox="1"/>
          <p:nvPr/>
        </p:nvSpPr>
        <p:spPr>
          <a:xfrm>
            <a:off x="6469479" y="5074458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6936294" y="5074458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7403110" y="5074458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7869926" y="5074458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0.8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140" name="直接连接符 139"/>
          <p:cNvCxnSpPr/>
          <p:nvPr/>
        </p:nvCxnSpPr>
        <p:spPr>
          <a:xfrm rot="5400000">
            <a:off x="6195839" y="3676650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/>
        </p:nvCxnSpPr>
        <p:spPr>
          <a:xfrm rot="5400000">
            <a:off x="6195839" y="4144332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/>
        </p:nvCxnSpPr>
        <p:spPr>
          <a:xfrm rot="5400000">
            <a:off x="6195839" y="4612014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文本框 142"/>
          <p:cNvSpPr txBox="1"/>
          <p:nvPr/>
        </p:nvSpPr>
        <p:spPr>
          <a:xfrm>
            <a:off x="5853121" y="4523597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5853121" y="4055915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5853121" y="3588233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grpSp>
        <p:nvGrpSpPr>
          <p:cNvPr id="146" name="组合 145"/>
          <p:cNvGrpSpPr/>
          <p:nvPr/>
        </p:nvGrpSpPr>
        <p:grpSpPr>
          <a:xfrm>
            <a:off x="6244432" y="3393944"/>
            <a:ext cx="761159" cy="470971"/>
            <a:chOff x="2902949" y="2313167"/>
            <a:chExt cx="1014878" cy="627960"/>
          </a:xfrm>
        </p:grpSpPr>
        <p:grpSp>
          <p:nvGrpSpPr>
            <p:cNvPr id="147" name="组合 146"/>
            <p:cNvGrpSpPr/>
            <p:nvPr/>
          </p:nvGrpSpPr>
          <p:grpSpPr>
            <a:xfrm>
              <a:off x="2902949" y="2313167"/>
              <a:ext cx="1014878" cy="627960"/>
              <a:chOff x="5860991" y="1513622"/>
              <a:chExt cx="1014878" cy="627960"/>
            </a:xfrm>
          </p:grpSpPr>
          <p:sp>
            <p:nvSpPr>
              <p:cNvPr id="151" name="矩形 150"/>
              <p:cNvSpPr/>
              <p:nvPr/>
            </p:nvSpPr>
            <p:spPr>
              <a:xfrm>
                <a:off x="5860991" y="1521176"/>
                <a:ext cx="93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52" name="文本框 151"/>
              <p:cNvSpPr txBox="1"/>
              <p:nvPr/>
            </p:nvSpPr>
            <p:spPr>
              <a:xfrm>
                <a:off x="6219278" y="1513622"/>
                <a:ext cx="656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好瓜</a:t>
                </a:r>
              </a:p>
            </p:txBody>
          </p:sp>
          <p:sp>
            <p:nvSpPr>
              <p:cNvPr id="153" name="文本框 152"/>
              <p:cNvSpPr txBox="1"/>
              <p:nvPr/>
            </p:nvSpPr>
            <p:spPr>
              <a:xfrm>
                <a:off x="6219277" y="1772250"/>
                <a:ext cx="656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坏瓜</a:t>
                </a:r>
              </a:p>
            </p:txBody>
          </p:sp>
          <p:cxnSp>
            <p:nvCxnSpPr>
              <p:cNvPr id="154" name="直接连接符 153"/>
              <p:cNvCxnSpPr/>
              <p:nvPr/>
            </p:nvCxnSpPr>
            <p:spPr>
              <a:xfrm>
                <a:off x="6001969" y="1949727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组合 147"/>
            <p:cNvGrpSpPr/>
            <p:nvPr/>
          </p:nvGrpSpPr>
          <p:grpSpPr>
            <a:xfrm>
              <a:off x="3043927" y="2444745"/>
              <a:ext cx="108000" cy="108000"/>
              <a:chOff x="5476803" y="2392530"/>
              <a:chExt cx="108000" cy="108000"/>
            </a:xfrm>
          </p:grpSpPr>
          <p:cxnSp>
            <p:nvCxnSpPr>
              <p:cNvPr id="149" name="直接连接符 148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5" name="组合 154"/>
          <p:cNvGrpSpPr/>
          <p:nvPr/>
        </p:nvGrpSpPr>
        <p:grpSpPr>
          <a:xfrm>
            <a:off x="7780227" y="3976310"/>
            <a:ext cx="81000" cy="81000"/>
            <a:chOff x="5476803" y="2392530"/>
            <a:chExt cx="108000" cy="108000"/>
          </a:xfrm>
        </p:grpSpPr>
        <p:cxnSp>
          <p:nvCxnSpPr>
            <p:cNvPr id="156" name="直接连接符 155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8" name="组合 157"/>
          <p:cNvGrpSpPr/>
          <p:nvPr/>
        </p:nvGrpSpPr>
        <p:grpSpPr>
          <a:xfrm>
            <a:off x="7923102" y="4247773"/>
            <a:ext cx="81000" cy="81000"/>
            <a:chOff x="5476803" y="2392530"/>
            <a:chExt cx="108000" cy="108000"/>
          </a:xfrm>
        </p:grpSpPr>
        <p:cxnSp>
          <p:nvCxnSpPr>
            <p:cNvPr id="159" name="直接连接符 158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组合 160"/>
          <p:cNvGrpSpPr/>
          <p:nvPr/>
        </p:nvGrpSpPr>
        <p:grpSpPr>
          <a:xfrm>
            <a:off x="7685127" y="4463697"/>
            <a:ext cx="81000" cy="81000"/>
            <a:chOff x="5476803" y="2392530"/>
            <a:chExt cx="108000" cy="108000"/>
          </a:xfrm>
        </p:grpSpPr>
        <p:cxnSp>
          <p:nvCxnSpPr>
            <p:cNvPr id="162" name="直接连接符 16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4" name="组合 163"/>
          <p:cNvGrpSpPr/>
          <p:nvPr/>
        </p:nvGrpSpPr>
        <p:grpSpPr>
          <a:xfrm>
            <a:off x="7554197" y="4345269"/>
            <a:ext cx="81000" cy="81000"/>
            <a:chOff x="5476803" y="2392530"/>
            <a:chExt cx="108000" cy="108000"/>
          </a:xfrm>
        </p:grpSpPr>
        <p:cxnSp>
          <p:nvCxnSpPr>
            <p:cNvPr id="165" name="直接连接符 164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7" name="组合 166"/>
          <p:cNvGrpSpPr/>
          <p:nvPr/>
        </p:nvGrpSpPr>
        <p:grpSpPr>
          <a:xfrm>
            <a:off x="7283502" y="4517506"/>
            <a:ext cx="81000" cy="81000"/>
            <a:chOff x="5476803" y="2392530"/>
            <a:chExt cx="108000" cy="108000"/>
          </a:xfrm>
        </p:grpSpPr>
        <p:cxnSp>
          <p:nvCxnSpPr>
            <p:cNvPr id="168" name="直接连接符 167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组合 169"/>
          <p:cNvGrpSpPr/>
          <p:nvPr/>
        </p:nvGrpSpPr>
        <p:grpSpPr>
          <a:xfrm>
            <a:off x="7072986" y="4465027"/>
            <a:ext cx="81000" cy="81000"/>
            <a:chOff x="5476803" y="2392530"/>
            <a:chExt cx="108000" cy="108000"/>
          </a:xfrm>
        </p:grpSpPr>
        <p:cxnSp>
          <p:nvCxnSpPr>
            <p:cNvPr id="171" name="直接连接符 17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3" name="组合 172"/>
          <p:cNvGrpSpPr/>
          <p:nvPr/>
        </p:nvGrpSpPr>
        <p:grpSpPr>
          <a:xfrm>
            <a:off x="7261080" y="4726507"/>
            <a:ext cx="81000" cy="81000"/>
            <a:chOff x="5476803" y="2392530"/>
            <a:chExt cx="108000" cy="108000"/>
          </a:xfrm>
        </p:grpSpPr>
        <p:cxnSp>
          <p:nvCxnSpPr>
            <p:cNvPr id="174" name="直接连接符 17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6" name="组合 175"/>
          <p:cNvGrpSpPr/>
          <p:nvPr/>
        </p:nvGrpSpPr>
        <p:grpSpPr>
          <a:xfrm>
            <a:off x="7153924" y="4525529"/>
            <a:ext cx="81000" cy="81000"/>
            <a:chOff x="5476803" y="2392530"/>
            <a:chExt cx="108000" cy="108000"/>
          </a:xfrm>
        </p:grpSpPr>
        <p:cxnSp>
          <p:nvCxnSpPr>
            <p:cNvPr id="177" name="直接连接符 17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79" name="直接连接符 178"/>
          <p:cNvCxnSpPr/>
          <p:nvPr/>
        </p:nvCxnSpPr>
        <p:spPr>
          <a:xfrm>
            <a:off x="7725627" y="488745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直接连接符 179"/>
          <p:cNvCxnSpPr/>
          <p:nvPr/>
        </p:nvCxnSpPr>
        <p:spPr>
          <a:xfrm>
            <a:off x="6769456" y="4489639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/>
        </p:nvCxnSpPr>
        <p:spPr>
          <a:xfrm>
            <a:off x="6788525" y="4982557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直接连接符 181"/>
          <p:cNvCxnSpPr/>
          <p:nvPr/>
        </p:nvCxnSpPr>
        <p:spPr>
          <a:xfrm>
            <a:off x="6917721" y="4859909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直接连接符 182"/>
          <p:cNvCxnSpPr/>
          <p:nvPr/>
        </p:nvCxnSpPr>
        <p:spPr>
          <a:xfrm>
            <a:off x="7662588" y="4745857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直接连接符 183"/>
          <p:cNvCxnSpPr/>
          <p:nvPr/>
        </p:nvCxnSpPr>
        <p:spPr>
          <a:xfrm>
            <a:off x="7696865" y="4648036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直接连接符 184"/>
          <p:cNvCxnSpPr/>
          <p:nvPr/>
        </p:nvCxnSpPr>
        <p:spPr>
          <a:xfrm>
            <a:off x="6914863" y="435127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直接连接符 185"/>
          <p:cNvCxnSpPr/>
          <p:nvPr/>
        </p:nvCxnSpPr>
        <p:spPr>
          <a:xfrm>
            <a:off x="7526709" y="5018276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/>
          <p:cNvCxnSpPr/>
          <p:nvPr/>
        </p:nvCxnSpPr>
        <p:spPr>
          <a:xfrm>
            <a:off x="7787284" y="4853795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" name="文本框 187"/>
          <p:cNvSpPr txBox="1"/>
          <p:nvPr/>
        </p:nvSpPr>
        <p:spPr>
          <a:xfrm>
            <a:off x="7090367" y="522022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密度</a:t>
            </a:r>
          </a:p>
        </p:txBody>
      </p:sp>
      <p:sp>
        <p:nvSpPr>
          <p:cNvPr id="189" name="文本框 188"/>
          <p:cNvSpPr txBox="1"/>
          <p:nvPr/>
        </p:nvSpPr>
        <p:spPr>
          <a:xfrm>
            <a:off x="5615146" y="3730783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含糖率</a:t>
            </a:r>
          </a:p>
        </p:txBody>
      </p:sp>
      <p:cxnSp>
        <p:nvCxnSpPr>
          <p:cNvPr id="190" name="直接连接符 189"/>
          <p:cNvCxnSpPr/>
          <p:nvPr/>
        </p:nvCxnSpPr>
        <p:spPr>
          <a:xfrm rot="16200000" flipV="1">
            <a:off x="1893072" y="3591357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直接连接符 190"/>
          <p:cNvCxnSpPr/>
          <p:nvPr/>
        </p:nvCxnSpPr>
        <p:spPr>
          <a:xfrm rot="16200000" flipV="1">
            <a:off x="1888838" y="3623493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直接连接符 191"/>
          <p:cNvCxnSpPr/>
          <p:nvPr/>
        </p:nvCxnSpPr>
        <p:spPr>
          <a:xfrm rot="16200000" flipV="1">
            <a:off x="1893070" y="3839394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直接连接符 192"/>
          <p:cNvCxnSpPr/>
          <p:nvPr/>
        </p:nvCxnSpPr>
        <p:spPr>
          <a:xfrm>
            <a:off x="1011647" y="4577225"/>
            <a:ext cx="1755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文本框 193"/>
          <p:cNvSpPr txBox="1"/>
          <p:nvPr/>
        </p:nvSpPr>
        <p:spPr>
          <a:xfrm>
            <a:off x="1177884" y="5401074"/>
            <a:ext cx="14157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" panose="02020603060405020304" pitchFamily="18" charset="0"/>
                <a:ea typeface="楷体" panose="02010609060101010101" pitchFamily="49" charset="-122"/>
              </a:rPr>
              <a:t>(a)  3</a:t>
            </a:r>
            <a:r>
              <a:rPr lang="zh-CN" altLang="en-US" sz="1350" dirty="0">
                <a:latin typeface="Times" panose="02020603060405020304" pitchFamily="18" charset="0"/>
                <a:ea typeface="楷体" panose="02010609060101010101" pitchFamily="49" charset="-122"/>
              </a:rPr>
              <a:t>个基学习器</a:t>
            </a:r>
          </a:p>
        </p:txBody>
      </p:sp>
      <p:cxnSp>
        <p:nvCxnSpPr>
          <p:cNvPr id="195" name="直接连接符 194"/>
          <p:cNvCxnSpPr/>
          <p:nvPr/>
        </p:nvCxnSpPr>
        <p:spPr>
          <a:xfrm rot="16200000" flipV="1">
            <a:off x="4606643" y="3584731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直接连接符 195"/>
          <p:cNvCxnSpPr/>
          <p:nvPr/>
        </p:nvCxnSpPr>
        <p:spPr>
          <a:xfrm rot="16200000" flipV="1">
            <a:off x="4602408" y="3624616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直接连接符 196"/>
          <p:cNvCxnSpPr/>
          <p:nvPr/>
        </p:nvCxnSpPr>
        <p:spPr>
          <a:xfrm rot="16200000" flipV="1">
            <a:off x="4606641" y="3835159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直接连接符 197"/>
          <p:cNvCxnSpPr/>
          <p:nvPr/>
        </p:nvCxnSpPr>
        <p:spPr>
          <a:xfrm rot="10800000" flipV="1">
            <a:off x="4371102" y="3627817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直接连接符 198"/>
          <p:cNvCxnSpPr/>
          <p:nvPr/>
        </p:nvCxnSpPr>
        <p:spPr>
          <a:xfrm rot="16200000" flipV="1">
            <a:off x="4602408" y="3589881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0" name="直接连接符 199"/>
          <p:cNvCxnSpPr/>
          <p:nvPr/>
        </p:nvCxnSpPr>
        <p:spPr>
          <a:xfrm>
            <a:off x="3691971" y="4575542"/>
            <a:ext cx="675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文本框 200"/>
          <p:cNvSpPr txBox="1"/>
          <p:nvPr/>
        </p:nvSpPr>
        <p:spPr>
          <a:xfrm>
            <a:off x="3900715" y="5392763"/>
            <a:ext cx="1425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" panose="02020603060405020304" pitchFamily="18" charset="0"/>
                <a:ea typeface="楷体" panose="02010609060101010101" pitchFamily="49" charset="-122"/>
              </a:rPr>
              <a:t>(b)  5</a:t>
            </a:r>
            <a:r>
              <a:rPr lang="zh-CN" altLang="en-US" sz="1350" dirty="0">
                <a:latin typeface="Times" panose="02020603060405020304" pitchFamily="18" charset="0"/>
                <a:ea typeface="楷体" panose="02010609060101010101" pitchFamily="49" charset="-122"/>
              </a:rPr>
              <a:t>个基学习器</a:t>
            </a:r>
          </a:p>
        </p:txBody>
      </p:sp>
      <p:cxnSp>
        <p:nvCxnSpPr>
          <p:cNvPr id="202" name="直接连接符 201"/>
          <p:cNvCxnSpPr/>
          <p:nvPr/>
        </p:nvCxnSpPr>
        <p:spPr>
          <a:xfrm>
            <a:off x="4373084" y="4533247"/>
            <a:ext cx="1107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/>
          <p:cNvCxnSpPr/>
          <p:nvPr/>
        </p:nvCxnSpPr>
        <p:spPr>
          <a:xfrm rot="16200000" flipH="1">
            <a:off x="4343103" y="4560623"/>
            <a:ext cx="54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连接符 203"/>
          <p:cNvCxnSpPr/>
          <p:nvPr/>
        </p:nvCxnSpPr>
        <p:spPr>
          <a:xfrm rot="16200000" flipV="1">
            <a:off x="7293391" y="3622420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/>
          <p:cNvCxnSpPr/>
          <p:nvPr/>
        </p:nvCxnSpPr>
        <p:spPr>
          <a:xfrm rot="16200000" flipV="1">
            <a:off x="7289157" y="3667067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直接连接符 205"/>
          <p:cNvCxnSpPr/>
          <p:nvPr/>
        </p:nvCxnSpPr>
        <p:spPr>
          <a:xfrm rot="16200000" flipV="1">
            <a:off x="7293389" y="3877611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直接连接符 206"/>
          <p:cNvCxnSpPr/>
          <p:nvPr/>
        </p:nvCxnSpPr>
        <p:spPr>
          <a:xfrm rot="10800000" flipV="1">
            <a:off x="7045944" y="3670269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直接连接符 207"/>
          <p:cNvCxnSpPr/>
          <p:nvPr/>
        </p:nvCxnSpPr>
        <p:spPr>
          <a:xfrm rot="16200000" flipV="1">
            <a:off x="7289157" y="3632332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直接连接符 208"/>
          <p:cNvCxnSpPr/>
          <p:nvPr/>
        </p:nvCxnSpPr>
        <p:spPr>
          <a:xfrm rot="10800000" flipV="1">
            <a:off x="7160244" y="3674501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直接连接符 209"/>
          <p:cNvCxnSpPr/>
          <p:nvPr/>
        </p:nvCxnSpPr>
        <p:spPr>
          <a:xfrm rot="16200000" flipV="1">
            <a:off x="7290943" y="3674209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直接连接符 210"/>
          <p:cNvCxnSpPr/>
          <p:nvPr/>
        </p:nvCxnSpPr>
        <p:spPr>
          <a:xfrm rot="16200000" flipV="1">
            <a:off x="7292730" y="3884950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直接连接符 211"/>
          <p:cNvCxnSpPr/>
          <p:nvPr/>
        </p:nvCxnSpPr>
        <p:spPr>
          <a:xfrm rot="10800000" flipV="1">
            <a:off x="7053082" y="3670266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直接连接符 212"/>
          <p:cNvCxnSpPr/>
          <p:nvPr/>
        </p:nvCxnSpPr>
        <p:spPr>
          <a:xfrm rot="16200000" flipV="1">
            <a:off x="7290936" y="3681343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直接连接符 213"/>
          <p:cNvCxnSpPr/>
          <p:nvPr/>
        </p:nvCxnSpPr>
        <p:spPr>
          <a:xfrm>
            <a:off x="6363686" y="4623062"/>
            <a:ext cx="675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/>
          <p:nvPr/>
        </p:nvCxnSpPr>
        <p:spPr>
          <a:xfrm>
            <a:off x="7054209" y="4577225"/>
            <a:ext cx="1107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连接符 215"/>
          <p:cNvCxnSpPr/>
          <p:nvPr/>
        </p:nvCxnSpPr>
        <p:spPr>
          <a:xfrm rot="16200000" flipH="1">
            <a:off x="7020992" y="4598882"/>
            <a:ext cx="54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文本框 216"/>
          <p:cNvSpPr txBox="1"/>
          <p:nvPr/>
        </p:nvSpPr>
        <p:spPr>
          <a:xfrm>
            <a:off x="6495418" y="5402805"/>
            <a:ext cx="15023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>
                <a:latin typeface="Times" panose="02020603060405020304" pitchFamily="18" charset="0"/>
                <a:ea typeface="楷体" panose="02010609060101010101" pitchFamily="49" charset="-122"/>
              </a:rPr>
              <a:t>(c)  </a:t>
            </a:r>
            <a:r>
              <a:rPr lang="en-US" altLang="zh-CN" sz="1350" dirty="0">
                <a:latin typeface="Times" panose="02020603060405020304" pitchFamily="18" charset="0"/>
                <a:ea typeface="楷体" panose="02010609060101010101" pitchFamily="49" charset="-122"/>
              </a:rPr>
              <a:t>11</a:t>
            </a:r>
            <a:r>
              <a:rPr lang="zh-CN" altLang="en-US" sz="1350" dirty="0">
                <a:latin typeface="Times" panose="02020603060405020304" pitchFamily="18" charset="0"/>
                <a:ea typeface="楷体" panose="02010609060101010101" pitchFamily="49" charset="-122"/>
              </a:rPr>
              <a:t>个基学习器</a:t>
            </a:r>
          </a:p>
        </p:txBody>
      </p:sp>
      <p:sp>
        <p:nvSpPr>
          <p:cNvPr id="218" name="矩形 217"/>
          <p:cNvSpPr/>
          <p:nvPr/>
        </p:nvSpPr>
        <p:spPr>
          <a:xfrm>
            <a:off x="708921" y="1853802"/>
            <a:ext cx="76610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从偏差</a:t>
            </a:r>
            <a:r>
              <a:rPr lang="en-US" altLang="zh-CN" dirty="0"/>
              <a:t>-</a:t>
            </a:r>
            <a:r>
              <a:rPr lang="zh-CN" altLang="en-US" dirty="0"/>
              <a:t>方差的角度：降低方差，在不剪枝的决策树、神经网络等易受样本影响的学习器上效果更好</a:t>
            </a:r>
          </a:p>
        </p:txBody>
      </p:sp>
    </p:spTree>
    <p:extLst>
      <p:ext uri="{BB962C8B-B14F-4D97-AF65-F5344CB8AC3E}">
        <p14:creationId xmlns:p14="http://schemas.microsoft.com/office/powerpoint/2010/main" val="2243900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随机森林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随机森林</a:t>
            </a:r>
            <a:r>
              <a:rPr lang="en-US" altLang="zh-CN" dirty="0"/>
              <a:t>(Random</a:t>
            </a:r>
            <a:r>
              <a:rPr lang="zh-CN" altLang="en-US" dirty="0"/>
              <a:t> </a:t>
            </a:r>
            <a:r>
              <a:rPr lang="en-US" altLang="zh-CN" dirty="0"/>
              <a:t>Forest</a:t>
            </a:r>
            <a:r>
              <a:rPr lang="zh-CN" altLang="en-US" dirty="0"/>
              <a:t>，简称</a:t>
            </a:r>
            <a:r>
              <a:rPr lang="en-US" altLang="zh-CN" dirty="0"/>
              <a:t>RF)</a:t>
            </a:r>
            <a:r>
              <a:rPr lang="zh-CN" altLang="en-US" dirty="0"/>
              <a:t>是</a:t>
            </a:r>
            <a:r>
              <a:rPr lang="en-US" altLang="zh-CN" dirty="0"/>
              <a:t>bagging</a:t>
            </a:r>
            <a:r>
              <a:rPr lang="zh-CN" altLang="en-US" dirty="0"/>
              <a:t>的一个扩展变种</a:t>
            </a:r>
          </a:p>
          <a:p>
            <a:pPr marL="0" indent="0">
              <a:buNone/>
            </a:pPr>
            <a:endParaRPr lang="zh-CN" altLang="en-US" dirty="0"/>
          </a:p>
          <a:p>
            <a:r>
              <a:rPr lang="zh-CN" altLang="en-US" dirty="0"/>
              <a:t>在采样的随机性基础上，进一步引入了属性选择的随机性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75609" y="3103699"/>
            <a:ext cx="675505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zh-CN" altLang="en-US" dirty="0"/>
              <a:t>传统决策树在选择划分属性时是在当前节点的属性集合（假定</a:t>
            </a:r>
            <a:r>
              <a:rPr lang="en-US" altLang="zh-CN" dirty="0"/>
              <a:t>d</a:t>
            </a:r>
            <a:r>
              <a:rPr lang="zh-CN" altLang="en-US" dirty="0"/>
              <a:t>个属性）中选择一个最优属性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1175609" y="3999462"/>
            <a:ext cx="6755052" cy="144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对基决策树的每个节点，先从该节点的属性集合中随机选择一个包含</a:t>
            </a:r>
            <a:r>
              <a:rPr lang="en-US" altLang="zh-CN" dirty="0"/>
              <a:t>k</a:t>
            </a:r>
            <a:r>
              <a:rPr lang="zh-CN" altLang="en-US" dirty="0"/>
              <a:t>个属性的子集，然后再从这个子集中选择一个最优属性用于划分。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880370" y="4553460"/>
                <a:ext cx="12704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370" y="4553460"/>
                <a:ext cx="1270476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1138744" y="5650831"/>
            <a:ext cx="6755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随机森林简单、易实现、计算开销小，很多任务展现强大性能，被誉为“</a:t>
            </a:r>
            <a:r>
              <a:rPr lang="zh-CN" altLang="en-US" dirty="0">
                <a:solidFill>
                  <a:srgbClr val="FF0000"/>
                </a:solidFill>
              </a:rPr>
              <a:t>代表集成学习水平的方法</a:t>
            </a:r>
            <a:r>
              <a:rPr lang="zh-CN" altLang="en-US" dirty="0"/>
              <a:t>”</a:t>
            </a:r>
          </a:p>
        </p:txBody>
      </p:sp>
      <p:sp>
        <p:nvSpPr>
          <p:cNvPr id="12" name="矩形 11"/>
          <p:cNvSpPr/>
          <p:nvPr/>
        </p:nvSpPr>
        <p:spPr>
          <a:xfrm>
            <a:off x="1328468" y="5002291"/>
            <a:ext cx="6426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属性扰动使得个体学习器相关性进一步减弱，提升了泛化性能</a:t>
            </a:r>
          </a:p>
        </p:txBody>
      </p:sp>
    </p:spTree>
    <p:extLst>
      <p:ext uri="{BB962C8B-B14F-4D97-AF65-F5344CB8AC3E}">
        <p14:creationId xmlns:p14="http://schemas.microsoft.com/office/powerpoint/2010/main" val="348068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49" y="1482106"/>
            <a:ext cx="8198827" cy="4932533"/>
          </a:xfrm>
        </p:spPr>
        <p:txBody>
          <a:bodyPr/>
          <a:lstStyle/>
          <a:p>
            <a:r>
              <a:rPr lang="zh-CN" altLang="en-US" dirty="0"/>
              <a:t>集成学习</a:t>
            </a:r>
            <a:r>
              <a:rPr lang="en-US" altLang="zh-CN" dirty="0"/>
              <a:t>(ensemble</a:t>
            </a:r>
            <a:r>
              <a:rPr lang="zh-CN" altLang="en-US" dirty="0"/>
              <a:t> </a:t>
            </a:r>
            <a:r>
              <a:rPr lang="en-US" altLang="zh-CN" dirty="0"/>
              <a:t>learning)</a:t>
            </a:r>
            <a:r>
              <a:rPr lang="zh-CN" altLang="en-US" dirty="0"/>
              <a:t>通过构建并结合多个学习器来提升性能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172111" y="2189154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基学习器</a:t>
            </a:r>
            <a:r>
              <a:rPr lang="en-US" altLang="zh-CN" sz="1600" dirty="0"/>
              <a:t>1</a:t>
            </a:r>
            <a:endParaRPr lang="zh-CN" altLang="en-US" sz="1600" dirty="0"/>
          </a:p>
        </p:txBody>
      </p:sp>
      <p:sp>
        <p:nvSpPr>
          <p:cNvPr id="9" name="圆角矩形 8"/>
          <p:cNvSpPr/>
          <p:nvPr/>
        </p:nvSpPr>
        <p:spPr>
          <a:xfrm>
            <a:off x="2172111" y="2849203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基学习器</a:t>
            </a:r>
            <a:r>
              <a:rPr lang="en-US" altLang="zh-CN" sz="1600" dirty="0"/>
              <a:t>2</a:t>
            </a:r>
            <a:endParaRPr lang="zh-CN" altLang="en-US" sz="1600" dirty="0"/>
          </a:p>
        </p:txBody>
      </p:sp>
      <p:sp>
        <p:nvSpPr>
          <p:cNvPr id="10" name="圆角矩形 9"/>
          <p:cNvSpPr/>
          <p:nvPr/>
        </p:nvSpPr>
        <p:spPr>
          <a:xfrm>
            <a:off x="2172111" y="4172469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基学习器</a:t>
            </a:r>
            <a:r>
              <a:rPr lang="en-US" altLang="zh-CN" sz="1600" dirty="0"/>
              <a:t>T</a:t>
            </a:r>
            <a:endParaRPr lang="zh-CN" altLang="en-US" sz="1600" dirty="0"/>
          </a:p>
        </p:txBody>
      </p:sp>
      <p:sp>
        <p:nvSpPr>
          <p:cNvPr id="11" name="圆角矩形 10"/>
          <p:cNvSpPr/>
          <p:nvPr/>
        </p:nvSpPr>
        <p:spPr>
          <a:xfrm>
            <a:off x="5302173" y="3165725"/>
            <a:ext cx="1160584" cy="597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结合</a:t>
            </a:r>
            <a:endParaRPr lang="en-US" altLang="zh-CN" sz="1600" dirty="0"/>
          </a:p>
          <a:p>
            <a:pPr algn="ctr"/>
            <a:r>
              <a:rPr lang="zh-CN" altLang="en-US" sz="1600" dirty="0"/>
              <a:t>模块</a:t>
            </a:r>
          </a:p>
        </p:txBody>
      </p:sp>
      <p:cxnSp>
        <p:nvCxnSpPr>
          <p:cNvPr id="13" name="直接箭头连接符 12"/>
          <p:cNvCxnSpPr>
            <a:stCxn id="8" idx="3"/>
            <a:endCxn id="11" idx="1"/>
          </p:cNvCxnSpPr>
          <p:nvPr/>
        </p:nvCxnSpPr>
        <p:spPr>
          <a:xfrm>
            <a:off x="3851440" y="2435339"/>
            <a:ext cx="1450733" cy="102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3"/>
            <a:endCxn id="11" idx="1"/>
          </p:cNvCxnSpPr>
          <p:nvPr/>
        </p:nvCxnSpPr>
        <p:spPr>
          <a:xfrm>
            <a:off x="3851440" y="3095388"/>
            <a:ext cx="1450733" cy="368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0" idx="3"/>
            <a:endCxn id="11" idx="1"/>
          </p:cNvCxnSpPr>
          <p:nvPr/>
        </p:nvCxnSpPr>
        <p:spPr>
          <a:xfrm flipV="1">
            <a:off x="3851440" y="3464351"/>
            <a:ext cx="1450733" cy="954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1" idx="3"/>
          </p:cNvCxnSpPr>
          <p:nvPr/>
        </p:nvCxnSpPr>
        <p:spPr>
          <a:xfrm>
            <a:off x="6462757" y="3464351"/>
            <a:ext cx="360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2790726" y="3537551"/>
                <a:ext cx="33534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21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726" y="3537551"/>
                <a:ext cx="335348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/>
          <p:cNvSpPr txBox="1"/>
          <p:nvPr/>
        </p:nvSpPr>
        <p:spPr>
          <a:xfrm>
            <a:off x="6818641" y="3279684"/>
            <a:ext cx="65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输出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56551" y="3279684"/>
            <a:ext cx="115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决策树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3856248" y="5156888"/>
            <a:ext cx="140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决策树集成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1680205" y="2349600"/>
            <a:ext cx="313964" cy="22294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367527" y="4888854"/>
            <a:ext cx="128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同质集成</a:t>
            </a:r>
          </a:p>
        </p:txBody>
      </p:sp>
    </p:spTree>
    <p:extLst>
      <p:ext uri="{BB962C8B-B14F-4D97-AF65-F5344CB8AC3E}">
        <p14:creationId xmlns:p14="http://schemas.microsoft.com/office/powerpoint/2010/main" val="2007077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随机森林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94" y="1651031"/>
            <a:ext cx="8577012" cy="366854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49569" y="5624404"/>
            <a:ext cx="724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随着基分类器数目增加，随机森林通常会收敛到更低的泛化误差</a:t>
            </a:r>
          </a:p>
        </p:txBody>
      </p:sp>
    </p:spTree>
    <p:extLst>
      <p:ext uri="{BB962C8B-B14F-4D97-AF65-F5344CB8AC3E}">
        <p14:creationId xmlns:p14="http://schemas.microsoft.com/office/powerpoint/2010/main" val="2883920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结合策略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学习器的组合可以从三个方面带来好处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41</a:t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903785" y="2593319"/>
            <a:ext cx="1413090" cy="2003434"/>
            <a:chOff x="496136" y="252542"/>
            <a:chExt cx="1884120" cy="2671244"/>
          </a:xfrm>
        </p:grpSpPr>
        <p:grpSp>
          <p:nvGrpSpPr>
            <p:cNvPr id="8" name="组合 7"/>
            <p:cNvGrpSpPr/>
            <p:nvPr/>
          </p:nvGrpSpPr>
          <p:grpSpPr>
            <a:xfrm>
              <a:off x="496136" y="252542"/>
              <a:ext cx="1884120" cy="2037397"/>
              <a:chOff x="1270836" y="1062666"/>
              <a:chExt cx="1884120" cy="2037397"/>
            </a:xfrm>
          </p:grpSpPr>
          <p:sp>
            <p:nvSpPr>
              <p:cNvPr id="10" name="弦形 6"/>
              <p:cNvSpPr/>
              <p:nvPr/>
            </p:nvSpPr>
            <p:spPr>
              <a:xfrm rot="1036148">
                <a:off x="1270836" y="1062666"/>
                <a:ext cx="1884120" cy="2037397"/>
              </a:xfrm>
              <a:custGeom>
                <a:avLst/>
                <a:gdLst>
                  <a:gd name="connsiteX0" fmla="*/ 780489 w 914400"/>
                  <a:gd name="connsiteY0" fmla="*/ 780489 h 914400"/>
                  <a:gd name="connsiteX1" fmla="*/ 228600 w 914400"/>
                  <a:gd name="connsiteY1" fmla="*/ 853147 h 914400"/>
                  <a:gd name="connsiteX2" fmla="*/ 15579 w 914400"/>
                  <a:gd name="connsiteY2" fmla="*/ 338868 h 914400"/>
                  <a:gd name="connsiteX3" fmla="*/ 457200 w 914400"/>
                  <a:gd name="connsiteY3" fmla="*/ 0 h 914400"/>
                  <a:gd name="connsiteX4" fmla="*/ 780489 w 914400"/>
                  <a:gd name="connsiteY4" fmla="*/ 780489 h 914400"/>
                  <a:gd name="connsiteX0" fmla="*/ 780530 w 780530"/>
                  <a:gd name="connsiteY0" fmla="*/ 780646 h 914567"/>
                  <a:gd name="connsiteX1" fmla="*/ 228641 w 780530"/>
                  <a:gd name="connsiteY1" fmla="*/ 853304 h 914567"/>
                  <a:gd name="connsiteX2" fmla="*/ 15620 w 780530"/>
                  <a:gd name="connsiteY2" fmla="*/ 339025 h 914567"/>
                  <a:gd name="connsiteX3" fmla="*/ 457241 w 780530"/>
                  <a:gd name="connsiteY3" fmla="*/ 157 h 914567"/>
                  <a:gd name="connsiteX4" fmla="*/ 587063 w 780530"/>
                  <a:gd name="connsiteY4" fmla="*/ 372690 h 914567"/>
                  <a:gd name="connsiteX5" fmla="*/ 780530 w 780530"/>
                  <a:gd name="connsiteY5" fmla="*/ 780646 h 914567"/>
                  <a:gd name="connsiteX0" fmla="*/ 780530 w 780530"/>
                  <a:gd name="connsiteY0" fmla="*/ 780646 h 914567"/>
                  <a:gd name="connsiteX1" fmla="*/ 228641 w 780530"/>
                  <a:gd name="connsiteY1" fmla="*/ 853304 h 914567"/>
                  <a:gd name="connsiteX2" fmla="*/ 15620 w 780530"/>
                  <a:gd name="connsiteY2" fmla="*/ 339025 h 914567"/>
                  <a:gd name="connsiteX3" fmla="*/ 457241 w 780530"/>
                  <a:gd name="connsiteY3" fmla="*/ 157 h 914567"/>
                  <a:gd name="connsiteX4" fmla="*/ 496752 w 780530"/>
                  <a:gd name="connsiteY4" fmla="*/ 463001 h 914567"/>
                  <a:gd name="connsiteX5" fmla="*/ 780530 w 780530"/>
                  <a:gd name="connsiteY5" fmla="*/ 780646 h 914567"/>
                  <a:gd name="connsiteX0" fmla="*/ 780530 w 780530"/>
                  <a:gd name="connsiteY0" fmla="*/ 780646 h 914567"/>
                  <a:gd name="connsiteX1" fmla="*/ 228641 w 780530"/>
                  <a:gd name="connsiteY1" fmla="*/ 853304 h 914567"/>
                  <a:gd name="connsiteX2" fmla="*/ 15620 w 780530"/>
                  <a:gd name="connsiteY2" fmla="*/ 339025 h 914567"/>
                  <a:gd name="connsiteX3" fmla="*/ 457241 w 780530"/>
                  <a:gd name="connsiteY3" fmla="*/ 157 h 914567"/>
                  <a:gd name="connsiteX4" fmla="*/ 496752 w 780530"/>
                  <a:gd name="connsiteY4" fmla="*/ 463001 h 914567"/>
                  <a:gd name="connsiteX5" fmla="*/ 780530 w 780530"/>
                  <a:gd name="connsiteY5" fmla="*/ 780646 h 914567"/>
                  <a:gd name="connsiteX0" fmla="*/ 780530 w 780530"/>
                  <a:gd name="connsiteY0" fmla="*/ 780646 h 914567"/>
                  <a:gd name="connsiteX1" fmla="*/ 228641 w 780530"/>
                  <a:gd name="connsiteY1" fmla="*/ 853304 h 914567"/>
                  <a:gd name="connsiteX2" fmla="*/ 15620 w 780530"/>
                  <a:gd name="connsiteY2" fmla="*/ 339025 h 914567"/>
                  <a:gd name="connsiteX3" fmla="*/ 457241 w 780530"/>
                  <a:gd name="connsiteY3" fmla="*/ 157 h 914567"/>
                  <a:gd name="connsiteX4" fmla="*/ 496752 w 780530"/>
                  <a:gd name="connsiteY4" fmla="*/ 463001 h 914567"/>
                  <a:gd name="connsiteX5" fmla="*/ 780530 w 780530"/>
                  <a:gd name="connsiteY5" fmla="*/ 780646 h 914567"/>
                  <a:gd name="connsiteX0" fmla="*/ 780530 w 830052"/>
                  <a:gd name="connsiteY0" fmla="*/ 814484 h 948405"/>
                  <a:gd name="connsiteX1" fmla="*/ 228641 w 830052"/>
                  <a:gd name="connsiteY1" fmla="*/ 887142 h 948405"/>
                  <a:gd name="connsiteX2" fmla="*/ 15620 w 830052"/>
                  <a:gd name="connsiteY2" fmla="*/ 372863 h 948405"/>
                  <a:gd name="connsiteX3" fmla="*/ 829775 w 830052"/>
                  <a:gd name="connsiteY3" fmla="*/ 128 h 948405"/>
                  <a:gd name="connsiteX4" fmla="*/ 496752 w 830052"/>
                  <a:gd name="connsiteY4" fmla="*/ 496839 h 948405"/>
                  <a:gd name="connsiteX5" fmla="*/ 780530 w 830052"/>
                  <a:gd name="connsiteY5" fmla="*/ 814484 h 948405"/>
                  <a:gd name="connsiteX0" fmla="*/ 780530 w 830209"/>
                  <a:gd name="connsiteY0" fmla="*/ 814484 h 948405"/>
                  <a:gd name="connsiteX1" fmla="*/ 228641 w 830209"/>
                  <a:gd name="connsiteY1" fmla="*/ 887142 h 948405"/>
                  <a:gd name="connsiteX2" fmla="*/ 15620 w 830209"/>
                  <a:gd name="connsiteY2" fmla="*/ 372863 h 948405"/>
                  <a:gd name="connsiteX3" fmla="*/ 829775 w 830209"/>
                  <a:gd name="connsiteY3" fmla="*/ 128 h 948405"/>
                  <a:gd name="connsiteX4" fmla="*/ 666085 w 830209"/>
                  <a:gd name="connsiteY4" fmla="*/ 496839 h 948405"/>
                  <a:gd name="connsiteX5" fmla="*/ 780530 w 830209"/>
                  <a:gd name="connsiteY5" fmla="*/ 814484 h 948405"/>
                  <a:gd name="connsiteX0" fmla="*/ 780530 w 830209"/>
                  <a:gd name="connsiteY0" fmla="*/ 814484 h 948405"/>
                  <a:gd name="connsiteX1" fmla="*/ 228641 w 830209"/>
                  <a:gd name="connsiteY1" fmla="*/ 887142 h 948405"/>
                  <a:gd name="connsiteX2" fmla="*/ 15620 w 830209"/>
                  <a:gd name="connsiteY2" fmla="*/ 372863 h 948405"/>
                  <a:gd name="connsiteX3" fmla="*/ 829775 w 830209"/>
                  <a:gd name="connsiteY3" fmla="*/ 128 h 948405"/>
                  <a:gd name="connsiteX4" fmla="*/ 666085 w 830209"/>
                  <a:gd name="connsiteY4" fmla="*/ 496839 h 948405"/>
                  <a:gd name="connsiteX5" fmla="*/ 780530 w 830209"/>
                  <a:gd name="connsiteY5" fmla="*/ 814484 h 948405"/>
                  <a:gd name="connsiteX0" fmla="*/ 1005077 w 1005077"/>
                  <a:gd name="connsiteY0" fmla="*/ 825773 h 940792"/>
                  <a:gd name="connsiteX1" fmla="*/ 227410 w 1005077"/>
                  <a:gd name="connsiteY1" fmla="*/ 887142 h 940792"/>
                  <a:gd name="connsiteX2" fmla="*/ 14389 w 1005077"/>
                  <a:gd name="connsiteY2" fmla="*/ 372863 h 940792"/>
                  <a:gd name="connsiteX3" fmla="*/ 828544 w 1005077"/>
                  <a:gd name="connsiteY3" fmla="*/ 128 h 940792"/>
                  <a:gd name="connsiteX4" fmla="*/ 664854 w 1005077"/>
                  <a:gd name="connsiteY4" fmla="*/ 496839 h 940792"/>
                  <a:gd name="connsiteX5" fmla="*/ 1005077 w 1005077"/>
                  <a:gd name="connsiteY5" fmla="*/ 825773 h 940792"/>
                  <a:gd name="connsiteX0" fmla="*/ 991934 w 991934"/>
                  <a:gd name="connsiteY0" fmla="*/ 850090 h 965109"/>
                  <a:gd name="connsiteX1" fmla="*/ 214267 w 991934"/>
                  <a:gd name="connsiteY1" fmla="*/ 911459 h 965109"/>
                  <a:gd name="connsiteX2" fmla="*/ 1246 w 991934"/>
                  <a:gd name="connsiteY2" fmla="*/ 397180 h 965109"/>
                  <a:gd name="connsiteX3" fmla="*/ 200156 w 991934"/>
                  <a:gd name="connsiteY3" fmla="*/ 80891 h 965109"/>
                  <a:gd name="connsiteX4" fmla="*/ 815401 w 991934"/>
                  <a:gd name="connsiteY4" fmla="*/ 24445 h 965109"/>
                  <a:gd name="connsiteX5" fmla="*/ 651711 w 991934"/>
                  <a:gd name="connsiteY5" fmla="*/ 521156 h 965109"/>
                  <a:gd name="connsiteX6" fmla="*/ 991934 w 991934"/>
                  <a:gd name="connsiteY6" fmla="*/ 850090 h 965109"/>
                  <a:gd name="connsiteX0" fmla="*/ 1032041 w 1032041"/>
                  <a:gd name="connsiteY0" fmla="*/ 850090 h 946338"/>
                  <a:gd name="connsiteX1" fmla="*/ 254374 w 1032041"/>
                  <a:gd name="connsiteY1" fmla="*/ 911459 h 946338"/>
                  <a:gd name="connsiteX2" fmla="*/ 14484 w 1032041"/>
                  <a:gd name="connsiteY2" fmla="*/ 679203 h 946338"/>
                  <a:gd name="connsiteX3" fmla="*/ 41353 w 1032041"/>
                  <a:gd name="connsiteY3" fmla="*/ 397180 h 946338"/>
                  <a:gd name="connsiteX4" fmla="*/ 240263 w 1032041"/>
                  <a:gd name="connsiteY4" fmla="*/ 80891 h 946338"/>
                  <a:gd name="connsiteX5" fmla="*/ 855508 w 1032041"/>
                  <a:gd name="connsiteY5" fmla="*/ 24445 h 946338"/>
                  <a:gd name="connsiteX6" fmla="*/ 691818 w 1032041"/>
                  <a:gd name="connsiteY6" fmla="*/ 521156 h 946338"/>
                  <a:gd name="connsiteX7" fmla="*/ 1032041 w 1032041"/>
                  <a:gd name="connsiteY7" fmla="*/ 850090 h 946338"/>
                  <a:gd name="connsiteX0" fmla="*/ 1032041 w 1032041"/>
                  <a:gd name="connsiteY0" fmla="*/ 850090 h 996854"/>
                  <a:gd name="connsiteX1" fmla="*/ 646663 w 1032041"/>
                  <a:gd name="connsiteY1" fmla="*/ 995292 h 996854"/>
                  <a:gd name="connsiteX2" fmla="*/ 254374 w 1032041"/>
                  <a:gd name="connsiteY2" fmla="*/ 911459 h 996854"/>
                  <a:gd name="connsiteX3" fmla="*/ 14484 w 1032041"/>
                  <a:gd name="connsiteY3" fmla="*/ 679203 h 996854"/>
                  <a:gd name="connsiteX4" fmla="*/ 41353 w 1032041"/>
                  <a:gd name="connsiteY4" fmla="*/ 397180 h 996854"/>
                  <a:gd name="connsiteX5" fmla="*/ 240263 w 1032041"/>
                  <a:gd name="connsiteY5" fmla="*/ 80891 h 996854"/>
                  <a:gd name="connsiteX6" fmla="*/ 855508 w 1032041"/>
                  <a:gd name="connsiteY6" fmla="*/ 24445 h 996854"/>
                  <a:gd name="connsiteX7" fmla="*/ 691818 w 1032041"/>
                  <a:gd name="connsiteY7" fmla="*/ 521156 h 996854"/>
                  <a:gd name="connsiteX8" fmla="*/ 1032041 w 1032041"/>
                  <a:gd name="connsiteY8" fmla="*/ 850090 h 996854"/>
                  <a:gd name="connsiteX0" fmla="*/ 1080179 w 1080179"/>
                  <a:gd name="connsiteY0" fmla="*/ 850090 h 996854"/>
                  <a:gd name="connsiteX1" fmla="*/ 694801 w 1080179"/>
                  <a:gd name="connsiteY1" fmla="*/ 995292 h 996854"/>
                  <a:gd name="connsiteX2" fmla="*/ 302512 w 1080179"/>
                  <a:gd name="connsiteY2" fmla="*/ 911459 h 996854"/>
                  <a:gd name="connsiteX3" fmla="*/ 62622 w 1080179"/>
                  <a:gd name="connsiteY3" fmla="*/ 679203 h 996854"/>
                  <a:gd name="connsiteX4" fmla="*/ 7018 w 1080179"/>
                  <a:gd name="connsiteY4" fmla="*/ 367230 h 996854"/>
                  <a:gd name="connsiteX5" fmla="*/ 288401 w 1080179"/>
                  <a:gd name="connsiteY5" fmla="*/ 80891 h 996854"/>
                  <a:gd name="connsiteX6" fmla="*/ 903646 w 1080179"/>
                  <a:gd name="connsiteY6" fmla="*/ 24445 h 996854"/>
                  <a:gd name="connsiteX7" fmla="*/ 739956 w 1080179"/>
                  <a:gd name="connsiteY7" fmla="*/ 521156 h 996854"/>
                  <a:gd name="connsiteX8" fmla="*/ 1080179 w 1080179"/>
                  <a:gd name="connsiteY8" fmla="*/ 850090 h 996854"/>
                  <a:gd name="connsiteX0" fmla="*/ 1086133 w 1086133"/>
                  <a:gd name="connsiteY0" fmla="*/ 850090 h 996818"/>
                  <a:gd name="connsiteX1" fmla="*/ 700755 w 1086133"/>
                  <a:gd name="connsiteY1" fmla="*/ 995292 h 996818"/>
                  <a:gd name="connsiteX2" fmla="*/ 308466 w 1086133"/>
                  <a:gd name="connsiteY2" fmla="*/ 911459 h 996818"/>
                  <a:gd name="connsiteX3" fmla="*/ 35588 w 1086133"/>
                  <a:gd name="connsiteY3" fmla="*/ 686690 h 996818"/>
                  <a:gd name="connsiteX4" fmla="*/ 12972 w 1086133"/>
                  <a:gd name="connsiteY4" fmla="*/ 367230 h 996818"/>
                  <a:gd name="connsiteX5" fmla="*/ 294355 w 1086133"/>
                  <a:gd name="connsiteY5" fmla="*/ 80891 h 996818"/>
                  <a:gd name="connsiteX6" fmla="*/ 909600 w 1086133"/>
                  <a:gd name="connsiteY6" fmla="*/ 24445 h 996818"/>
                  <a:gd name="connsiteX7" fmla="*/ 745910 w 1086133"/>
                  <a:gd name="connsiteY7" fmla="*/ 521156 h 996818"/>
                  <a:gd name="connsiteX8" fmla="*/ 1086133 w 1086133"/>
                  <a:gd name="connsiteY8" fmla="*/ 850090 h 996818"/>
                  <a:gd name="connsiteX0" fmla="*/ 1086133 w 1086133"/>
                  <a:gd name="connsiteY0" fmla="*/ 880078 h 1026806"/>
                  <a:gd name="connsiteX1" fmla="*/ 700755 w 1086133"/>
                  <a:gd name="connsiteY1" fmla="*/ 1025280 h 1026806"/>
                  <a:gd name="connsiteX2" fmla="*/ 308466 w 1086133"/>
                  <a:gd name="connsiteY2" fmla="*/ 941447 h 1026806"/>
                  <a:gd name="connsiteX3" fmla="*/ 35588 w 1086133"/>
                  <a:gd name="connsiteY3" fmla="*/ 716678 h 1026806"/>
                  <a:gd name="connsiteX4" fmla="*/ 12972 w 1086133"/>
                  <a:gd name="connsiteY4" fmla="*/ 397218 h 1026806"/>
                  <a:gd name="connsiteX5" fmla="*/ 294355 w 1086133"/>
                  <a:gd name="connsiteY5" fmla="*/ 110879 h 1026806"/>
                  <a:gd name="connsiteX6" fmla="*/ 598410 w 1086133"/>
                  <a:gd name="connsiteY6" fmla="*/ 15013 h 1026806"/>
                  <a:gd name="connsiteX7" fmla="*/ 909600 w 1086133"/>
                  <a:gd name="connsiteY7" fmla="*/ 54433 h 1026806"/>
                  <a:gd name="connsiteX8" fmla="*/ 745910 w 1086133"/>
                  <a:gd name="connsiteY8" fmla="*/ 551144 h 1026806"/>
                  <a:gd name="connsiteX9" fmla="*/ 1086133 w 1086133"/>
                  <a:gd name="connsiteY9" fmla="*/ 880078 h 1026806"/>
                  <a:gd name="connsiteX0" fmla="*/ 1086133 w 1086133"/>
                  <a:gd name="connsiteY0" fmla="*/ 869968 h 1016696"/>
                  <a:gd name="connsiteX1" fmla="*/ 700755 w 1086133"/>
                  <a:gd name="connsiteY1" fmla="*/ 1015170 h 1016696"/>
                  <a:gd name="connsiteX2" fmla="*/ 308466 w 1086133"/>
                  <a:gd name="connsiteY2" fmla="*/ 931337 h 1016696"/>
                  <a:gd name="connsiteX3" fmla="*/ 35588 w 1086133"/>
                  <a:gd name="connsiteY3" fmla="*/ 706568 h 1016696"/>
                  <a:gd name="connsiteX4" fmla="*/ 12972 w 1086133"/>
                  <a:gd name="connsiteY4" fmla="*/ 387108 h 1016696"/>
                  <a:gd name="connsiteX5" fmla="*/ 294355 w 1086133"/>
                  <a:gd name="connsiteY5" fmla="*/ 100769 h 1016696"/>
                  <a:gd name="connsiteX6" fmla="*/ 598410 w 1086133"/>
                  <a:gd name="connsiteY6" fmla="*/ 4903 h 1016696"/>
                  <a:gd name="connsiteX7" fmla="*/ 818880 w 1086133"/>
                  <a:gd name="connsiteY7" fmla="*/ 74273 h 1016696"/>
                  <a:gd name="connsiteX8" fmla="*/ 745910 w 1086133"/>
                  <a:gd name="connsiteY8" fmla="*/ 541034 h 1016696"/>
                  <a:gd name="connsiteX9" fmla="*/ 1086133 w 1086133"/>
                  <a:gd name="connsiteY9" fmla="*/ 869968 h 1016696"/>
                  <a:gd name="connsiteX0" fmla="*/ 945930 w 945930"/>
                  <a:gd name="connsiteY0" fmla="*/ 884943 h 1016696"/>
                  <a:gd name="connsiteX1" fmla="*/ 700755 w 945930"/>
                  <a:gd name="connsiteY1" fmla="*/ 1015170 h 1016696"/>
                  <a:gd name="connsiteX2" fmla="*/ 308466 w 945930"/>
                  <a:gd name="connsiteY2" fmla="*/ 931337 h 1016696"/>
                  <a:gd name="connsiteX3" fmla="*/ 35588 w 945930"/>
                  <a:gd name="connsiteY3" fmla="*/ 706568 h 1016696"/>
                  <a:gd name="connsiteX4" fmla="*/ 12972 w 945930"/>
                  <a:gd name="connsiteY4" fmla="*/ 387108 h 1016696"/>
                  <a:gd name="connsiteX5" fmla="*/ 294355 w 945930"/>
                  <a:gd name="connsiteY5" fmla="*/ 100769 h 1016696"/>
                  <a:gd name="connsiteX6" fmla="*/ 598410 w 945930"/>
                  <a:gd name="connsiteY6" fmla="*/ 4903 h 1016696"/>
                  <a:gd name="connsiteX7" fmla="*/ 818880 w 945930"/>
                  <a:gd name="connsiteY7" fmla="*/ 74273 h 1016696"/>
                  <a:gd name="connsiteX8" fmla="*/ 745910 w 945930"/>
                  <a:gd name="connsiteY8" fmla="*/ 541034 h 1016696"/>
                  <a:gd name="connsiteX9" fmla="*/ 945930 w 945930"/>
                  <a:gd name="connsiteY9" fmla="*/ 884943 h 1016696"/>
                  <a:gd name="connsiteX0" fmla="*/ 945930 w 945930"/>
                  <a:gd name="connsiteY0" fmla="*/ 884943 h 1016696"/>
                  <a:gd name="connsiteX1" fmla="*/ 700755 w 945930"/>
                  <a:gd name="connsiteY1" fmla="*/ 1015170 h 1016696"/>
                  <a:gd name="connsiteX2" fmla="*/ 308466 w 945930"/>
                  <a:gd name="connsiteY2" fmla="*/ 931337 h 1016696"/>
                  <a:gd name="connsiteX3" fmla="*/ 35588 w 945930"/>
                  <a:gd name="connsiteY3" fmla="*/ 706568 h 1016696"/>
                  <a:gd name="connsiteX4" fmla="*/ 12972 w 945930"/>
                  <a:gd name="connsiteY4" fmla="*/ 387108 h 1016696"/>
                  <a:gd name="connsiteX5" fmla="*/ 294355 w 945930"/>
                  <a:gd name="connsiteY5" fmla="*/ 100769 h 1016696"/>
                  <a:gd name="connsiteX6" fmla="*/ 598410 w 945930"/>
                  <a:gd name="connsiteY6" fmla="*/ 4903 h 1016696"/>
                  <a:gd name="connsiteX7" fmla="*/ 818880 w 945930"/>
                  <a:gd name="connsiteY7" fmla="*/ 74273 h 1016696"/>
                  <a:gd name="connsiteX8" fmla="*/ 745910 w 945930"/>
                  <a:gd name="connsiteY8" fmla="*/ 630882 h 1016696"/>
                  <a:gd name="connsiteX9" fmla="*/ 945930 w 945930"/>
                  <a:gd name="connsiteY9" fmla="*/ 884943 h 1016696"/>
                  <a:gd name="connsiteX0" fmla="*/ 945930 w 945930"/>
                  <a:gd name="connsiteY0" fmla="*/ 884943 h 1016696"/>
                  <a:gd name="connsiteX1" fmla="*/ 700755 w 945930"/>
                  <a:gd name="connsiteY1" fmla="*/ 1015170 h 1016696"/>
                  <a:gd name="connsiteX2" fmla="*/ 308466 w 945930"/>
                  <a:gd name="connsiteY2" fmla="*/ 931337 h 1016696"/>
                  <a:gd name="connsiteX3" fmla="*/ 35588 w 945930"/>
                  <a:gd name="connsiteY3" fmla="*/ 706568 h 1016696"/>
                  <a:gd name="connsiteX4" fmla="*/ 12972 w 945930"/>
                  <a:gd name="connsiteY4" fmla="*/ 387108 h 1016696"/>
                  <a:gd name="connsiteX5" fmla="*/ 294355 w 945930"/>
                  <a:gd name="connsiteY5" fmla="*/ 100769 h 1016696"/>
                  <a:gd name="connsiteX6" fmla="*/ 598410 w 945930"/>
                  <a:gd name="connsiteY6" fmla="*/ 4903 h 1016696"/>
                  <a:gd name="connsiteX7" fmla="*/ 818880 w 945930"/>
                  <a:gd name="connsiteY7" fmla="*/ 74273 h 1016696"/>
                  <a:gd name="connsiteX8" fmla="*/ 745910 w 945930"/>
                  <a:gd name="connsiteY8" fmla="*/ 630882 h 1016696"/>
                  <a:gd name="connsiteX9" fmla="*/ 945930 w 945930"/>
                  <a:gd name="connsiteY9" fmla="*/ 884943 h 1016696"/>
                  <a:gd name="connsiteX0" fmla="*/ 945930 w 945930"/>
                  <a:gd name="connsiteY0" fmla="*/ 881919 h 1013672"/>
                  <a:gd name="connsiteX1" fmla="*/ 700755 w 945930"/>
                  <a:gd name="connsiteY1" fmla="*/ 1012146 h 1013672"/>
                  <a:gd name="connsiteX2" fmla="*/ 308466 w 945930"/>
                  <a:gd name="connsiteY2" fmla="*/ 928313 h 1013672"/>
                  <a:gd name="connsiteX3" fmla="*/ 35588 w 945930"/>
                  <a:gd name="connsiteY3" fmla="*/ 703544 h 1013672"/>
                  <a:gd name="connsiteX4" fmla="*/ 12972 w 945930"/>
                  <a:gd name="connsiteY4" fmla="*/ 384084 h 1013672"/>
                  <a:gd name="connsiteX5" fmla="*/ 294355 w 945930"/>
                  <a:gd name="connsiteY5" fmla="*/ 97745 h 1013672"/>
                  <a:gd name="connsiteX6" fmla="*/ 598410 w 945930"/>
                  <a:gd name="connsiteY6" fmla="*/ 1879 h 1013672"/>
                  <a:gd name="connsiteX7" fmla="*/ 818880 w 945930"/>
                  <a:gd name="connsiteY7" fmla="*/ 71249 h 1013672"/>
                  <a:gd name="connsiteX8" fmla="*/ 796343 w 945930"/>
                  <a:gd name="connsiteY8" fmla="*/ 361272 h 1013672"/>
                  <a:gd name="connsiteX9" fmla="*/ 745910 w 945930"/>
                  <a:gd name="connsiteY9" fmla="*/ 627858 h 1013672"/>
                  <a:gd name="connsiteX10" fmla="*/ 945930 w 945930"/>
                  <a:gd name="connsiteY10" fmla="*/ 881919 h 1013672"/>
                  <a:gd name="connsiteX0" fmla="*/ 945930 w 945930"/>
                  <a:gd name="connsiteY0" fmla="*/ 881919 h 1013672"/>
                  <a:gd name="connsiteX1" fmla="*/ 700755 w 945930"/>
                  <a:gd name="connsiteY1" fmla="*/ 1012146 h 1013672"/>
                  <a:gd name="connsiteX2" fmla="*/ 308466 w 945930"/>
                  <a:gd name="connsiteY2" fmla="*/ 928313 h 1013672"/>
                  <a:gd name="connsiteX3" fmla="*/ 35588 w 945930"/>
                  <a:gd name="connsiteY3" fmla="*/ 703544 h 1013672"/>
                  <a:gd name="connsiteX4" fmla="*/ 12972 w 945930"/>
                  <a:gd name="connsiteY4" fmla="*/ 384084 h 1013672"/>
                  <a:gd name="connsiteX5" fmla="*/ 294355 w 945930"/>
                  <a:gd name="connsiteY5" fmla="*/ 97745 h 1013672"/>
                  <a:gd name="connsiteX6" fmla="*/ 598410 w 945930"/>
                  <a:gd name="connsiteY6" fmla="*/ 1879 h 1013672"/>
                  <a:gd name="connsiteX7" fmla="*/ 818880 w 945930"/>
                  <a:gd name="connsiteY7" fmla="*/ 71249 h 1013672"/>
                  <a:gd name="connsiteX8" fmla="*/ 796343 w 945930"/>
                  <a:gd name="connsiteY8" fmla="*/ 361272 h 1013672"/>
                  <a:gd name="connsiteX9" fmla="*/ 745910 w 945930"/>
                  <a:gd name="connsiteY9" fmla="*/ 627858 h 1013672"/>
                  <a:gd name="connsiteX10" fmla="*/ 945930 w 945930"/>
                  <a:gd name="connsiteY10" fmla="*/ 881919 h 1013672"/>
                  <a:gd name="connsiteX0" fmla="*/ 945930 w 945930"/>
                  <a:gd name="connsiteY0" fmla="*/ 881919 h 1013672"/>
                  <a:gd name="connsiteX1" fmla="*/ 700755 w 945930"/>
                  <a:gd name="connsiteY1" fmla="*/ 1012146 h 1013672"/>
                  <a:gd name="connsiteX2" fmla="*/ 308466 w 945930"/>
                  <a:gd name="connsiteY2" fmla="*/ 928313 h 1013672"/>
                  <a:gd name="connsiteX3" fmla="*/ 35588 w 945930"/>
                  <a:gd name="connsiteY3" fmla="*/ 703544 h 1013672"/>
                  <a:gd name="connsiteX4" fmla="*/ 12972 w 945930"/>
                  <a:gd name="connsiteY4" fmla="*/ 384084 h 1013672"/>
                  <a:gd name="connsiteX5" fmla="*/ 294355 w 945930"/>
                  <a:gd name="connsiteY5" fmla="*/ 97745 h 1013672"/>
                  <a:gd name="connsiteX6" fmla="*/ 598410 w 945930"/>
                  <a:gd name="connsiteY6" fmla="*/ 1879 h 1013672"/>
                  <a:gd name="connsiteX7" fmla="*/ 818880 w 945930"/>
                  <a:gd name="connsiteY7" fmla="*/ 71249 h 1013672"/>
                  <a:gd name="connsiteX8" fmla="*/ 796343 w 945930"/>
                  <a:gd name="connsiteY8" fmla="*/ 361272 h 1013672"/>
                  <a:gd name="connsiteX9" fmla="*/ 745910 w 945930"/>
                  <a:gd name="connsiteY9" fmla="*/ 627858 h 1013672"/>
                  <a:gd name="connsiteX10" fmla="*/ 945930 w 945930"/>
                  <a:gd name="connsiteY10" fmla="*/ 881919 h 1013672"/>
                  <a:gd name="connsiteX0" fmla="*/ 945930 w 945930"/>
                  <a:gd name="connsiteY0" fmla="*/ 880971 h 1012724"/>
                  <a:gd name="connsiteX1" fmla="*/ 700755 w 945930"/>
                  <a:gd name="connsiteY1" fmla="*/ 1011198 h 1012724"/>
                  <a:gd name="connsiteX2" fmla="*/ 308466 w 945930"/>
                  <a:gd name="connsiteY2" fmla="*/ 927365 h 1012724"/>
                  <a:gd name="connsiteX3" fmla="*/ 35588 w 945930"/>
                  <a:gd name="connsiteY3" fmla="*/ 702596 h 1012724"/>
                  <a:gd name="connsiteX4" fmla="*/ 12972 w 945930"/>
                  <a:gd name="connsiteY4" fmla="*/ 383136 h 1012724"/>
                  <a:gd name="connsiteX5" fmla="*/ 294355 w 945930"/>
                  <a:gd name="connsiteY5" fmla="*/ 96797 h 1012724"/>
                  <a:gd name="connsiteX6" fmla="*/ 598410 w 945930"/>
                  <a:gd name="connsiteY6" fmla="*/ 931 h 1012724"/>
                  <a:gd name="connsiteX7" fmla="*/ 901353 w 945930"/>
                  <a:gd name="connsiteY7" fmla="*/ 107737 h 1012724"/>
                  <a:gd name="connsiteX8" fmla="*/ 796343 w 945930"/>
                  <a:gd name="connsiteY8" fmla="*/ 360324 h 1012724"/>
                  <a:gd name="connsiteX9" fmla="*/ 745910 w 945930"/>
                  <a:gd name="connsiteY9" fmla="*/ 626910 h 1012724"/>
                  <a:gd name="connsiteX10" fmla="*/ 945930 w 945930"/>
                  <a:gd name="connsiteY10" fmla="*/ 880971 h 1012724"/>
                  <a:gd name="connsiteX0" fmla="*/ 945930 w 945930"/>
                  <a:gd name="connsiteY0" fmla="*/ 866236 h 997989"/>
                  <a:gd name="connsiteX1" fmla="*/ 700755 w 945930"/>
                  <a:gd name="connsiteY1" fmla="*/ 996463 h 997989"/>
                  <a:gd name="connsiteX2" fmla="*/ 308466 w 945930"/>
                  <a:gd name="connsiteY2" fmla="*/ 912630 h 997989"/>
                  <a:gd name="connsiteX3" fmla="*/ 35588 w 945930"/>
                  <a:gd name="connsiteY3" fmla="*/ 687861 h 997989"/>
                  <a:gd name="connsiteX4" fmla="*/ 12972 w 945930"/>
                  <a:gd name="connsiteY4" fmla="*/ 368401 h 997989"/>
                  <a:gd name="connsiteX5" fmla="*/ 294355 w 945930"/>
                  <a:gd name="connsiteY5" fmla="*/ 82062 h 997989"/>
                  <a:gd name="connsiteX6" fmla="*/ 631398 w 945930"/>
                  <a:gd name="connsiteY6" fmla="*/ 1171 h 997989"/>
                  <a:gd name="connsiteX7" fmla="*/ 901353 w 945930"/>
                  <a:gd name="connsiteY7" fmla="*/ 93002 h 997989"/>
                  <a:gd name="connsiteX8" fmla="*/ 796343 w 945930"/>
                  <a:gd name="connsiteY8" fmla="*/ 345589 h 997989"/>
                  <a:gd name="connsiteX9" fmla="*/ 745910 w 945930"/>
                  <a:gd name="connsiteY9" fmla="*/ 612175 h 997989"/>
                  <a:gd name="connsiteX10" fmla="*/ 945930 w 945930"/>
                  <a:gd name="connsiteY10" fmla="*/ 866236 h 997989"/>
                  <a:gd name="connsiteX0" fmla="*/ 924828 w 924828"/>
                  <a:gd name="connsiteY0" fmla="*/ 866236 h 997989"/>
                  <a:gd name="connsiteX1" fmla="*/ 679653 w 924828"/>
                  <a:gd name="connsiteY1" fmla="*/ 996463 h 997989"/>
                  <a:gd name="connsiteX2" fmla="*/ 287364 w 924828"/>
                  <a:gd name="connsiteY2" fmla="*/ 912630 h 997989"/>
                  <a:gd name="connsiteX3" fmla="*/ 14486 w 924828"/>
                  <a:gd name="connsiteY3" fmla="*/ 687861 h 997989"/>
                  <a:gd name="connsiteX4" fmla="*/ 41353 w 924828"/>
                  <a:gd name="connsiteY4" fmla="*/ 345939 h 997989"/>
                  <a:gd name="connsiteX5" fmla="*/ 273253 w 924828"/>
                  <a:gd name="connsiteY5" fmla="*/ 82062 h 997989"/>
                  <a:gd name="connsiteX6" fmla="*/ 610296 w 924828"/>
                  <a:gd name="connsiteY6" fmla="*/ 1171 h 997989"/>
                  <a:gd name="connsiteX7" fmla="*/ 880251 w 924828"/>
                  <a:gd name="connsiteY7" fmla="*/ 93002 h 997989"/>
                  <a:gd name="connsiteX8" fmla="*/ 775241 w 924828"/>
                  <a:gd name="connsiteY8" fmla="*/ 345589 h 997989"/>
                  <a:gd name="connsiteX9" fmla="*/ 724808 w 924828"/>
                  <a:gd name="connsiteY9" fmla="*/ 612175 h 997989"/>
                  <a:gd name="connsiteX10" fmla="*/ 924828 w 924828"/>
                  <a:gd name="connsiteY10" fmla="*/ 866236 h 997989"/>
                  <a:gd name="connsiteX0" fmla="*/ 924828 w 924828"/>
                  <a:gd name="connsiteY0" fmla="*/ 866236 h 997989"/>
                  <a:gd name="connsiteX1" fmla="*/ 679653 w 924828"/>
                  <a:gd name="connsiteY1" fmla="*/ 996463 h 997989"/>
                  <a:gd name="connsiteX2" fmla="*/ 287364 w 924828"/>
                  <a:gd name="connsiteY2" fmla="*/ 912630 h 997989"/>
                  <a:gd name="connsiteX3" fmla="*/ 14486 w 924828"/>
                  <a:gd name="connsiteY3" fmla="*/ 687861 h 997989"/>
                  <a:gd name="connsiteX4" fmla="*/ 41353 w 924828"/>
                  <a:gd name="connsiteY4" fmla="*/ 345939 h 997989"/>
                  <a:gd name="connsiteX5" fmla="*/ 273253 w 924828"/>
                  <a:gd name="connsiteY5" fmla="*/ 82062 h 997989"/>
                  <a:gd name="connsiteX6" fmla="*/ 610296 w 924828"/>
                  <a:gd name="connsiteY6" fmla="*/ 1171 h 997989"/>
                  <a:gd name="connsiteX7" fmla="*/ 880251 w 924828"/>
                  <a:gd name="connsiteY7" fmla="*/ 93002 h 997989"/>
                  <a:gd name="connsiteX8" fmla="*/ 775241 w 924828"/>
                  <a:gd name="connsiteY8" fmla="*/ 345589 h 997989"/>
                  <a:gd name="connsiteX9" fmla="*/ 724808 w 924828"/>
                  <a:gd name="connsiteY9" fmla="*/ 612175 h 997989"/>
                  <a:gd name="connsiteX10" fmla="*/ 924828 w 924828"/>
                  <a:gd name="connsiteY10" fmla="*/ 866236 h 997989"/>
                  <a:gd name="connsiteX0" fmla="*/ 935892 w 935892"/>
                  <a:gd name="connsiteY0" fmla="*/ 866236 h 997989"/>
                  <a:gd name="connsiteX1" fmla="*/ 690717 w 935892"/>
                  <a:gd name="connsiteY1" fmla="*/ 996463 h 997989"/>
                  <a:gd name="connsiteX2" fmla="*/ 298428 w 935892"/>
                  <a:gd name="connsiteY2" fmla="*/ 912630 h 997989"/>
                  <a:gd name="connsiteX3" fmla="*/ 25550 w 935892"/>
                  <a:gd name="connsiteY3" fmla="*/ 687861 h 997989"/>
                  <a:gd name="connsiteX4" fmla="*/ 19427 w 935892"/>
                  <a:gd name="connsiteY4" fmla="*/ 345939 h 997989"/>
                  <a:gd name="connsiteX5" fmla="*/ 284317 w 935892"/>
                  <a:gd name="connsiteY5" fmla="*/ 82062 h 997989"/>
                  <a:gd name="connsiteX6" fmla="*/ 621360 w 935892"/>
                  <a:gd name="connsiteY6" fmla="*/ 1171 h 997989"/>
                  <a:gd name="connsiteX7" fmla="*/ 891315 w 935892"/>
                  <a:gd name="connsiteY7" fmla="*/ 93002 h 997989"/>
                  <a:gd name="connsiteX8" fmla="*/ 786305 w 935892"/>
                  <a:gd name="connsiteY8" fmla="*/ 345589 h 997989"/>
                  <a:gd name="connsiteX9" fmla="*/ 735872 w 935892"/>
                  <a:gd name="connsiteY9" fmla="*/ 612175 h 997989"/>
                  <a:gd name="connsiteX10" fmla="*/ 935892 w 935892"/>
                  <a:gd name="connsiteY10" fmla="*/ 866236 h 997989"/>
                  <a:gd name="connsiteX0" fmla="*/ 949384 w 949384"/>
                  <a:gd name="connsiteY0" fmla="*/ 866236 h 997989"/>
                  <a:gd name="connsiteX1" fmla="*/ 704209 w 949384"/>
                  <a:gd name="connsiteY1" fmla="*/ 996463 h 997989"/>
                  <a:gd name="connsiteX2" fmla="*/ 311920 w 949384"/>
                  <a:gd name="connsiteY2" fmla="*/ 912630 h 997989"/>
                  <a:gd name="connsiteX3" fmla="*/ 39042 w 949384"/>
                  <a:gd name="connsiteY3" fmla="*/ 687861 h 997989"/>
                  <a:gd name="connsiteX4" fmla="*/ 32919 w 949384"/>
                  <a:gd name="connsiteY4" fmla="*/ 345939 h 997989"/>
                  <a:gd name="connsiteX5" fmla="*/ 297809 w 949384"/>
                  <a:gd name="connsiteY5" fmla="*/ 82062 h 997989"/>
                  <a:gd name="connsiteX6" fmla="*/ 634852 w 949384"/>
                  <a:gd name="connsiteY6" fmla="*/ 1171 h 997989"/>
                  <a:gd name="connsiteX7" fmla="*/ 904807 w 949384"/>
                  <a:gd name="connsiteY7" fmla="*/ 93002 h 997989"/>
                  <a:gd name="connsiteX8" fmla="*/ 799797 w 949384"/>
                  <a:gd name="connsiteY8" fmla="*/ 345589 h 997989"/>
                  <a:gd name="connsiteX9" fmla="*/ 749364 w 949384"/>
                  <a:gd name="connsiteY9" fmla="*/ 612175 h 997989"/>
                  <a:gd name="connsiteX10" fmla="*/ 949384 w 949384"/>
                  <a:gd name="connsiteY10" fmla="*/ 866236 h 997989"/>
                  <a:gd name="connsiteX0" fmla="*/ 949384 w 949384"/>
                  <a:gd name="connsiteY0" fmla="*/ 866236 h 997989"/>
                  <a:gd name="connsiteX1" fmla="*/ 704209 w 949384"/>
                  <a:gd name="connsiteY1" fmla="*/ 996463 h 997989"/>
                  <a:gd name="connsiteX2" fmla="*/ 311920 w 949384"/>
                  <a:gd name="connsiteY2" fmla="*/ 912630 h 997989"/>
                  <a:gd name="connsiteX3" fmla="*/ 39042 w 949384"/>
                  <a:gd name="connsiteY3" fmla="*/ 687861 h 997989"/>
                  <a:gd name="connsiteX4" fmla="*/ 32919 w 949384"/>
                  <a:gd name="connsiteY4" fmla="*/ 345939 h 997989"/>
                  <a:gd name="connsiteX5" fmla="*/ 297809 w 949384"/>
                  <a:gd name="connsiteY5" fmla="*/ 82062 h 997989"/>
                  <a:gd name="connsiteX6" fmla="*/ 634852 w 949384"/>
                  <a:gd name="connsiteY6" fmla="*/ 1171 h 997989"/>
                  <a:gd name="connsiteX7" fmla="*/ 904807 w 949384"/>
                  <a:gd name="connsiteY7" fmla="*/ 93002 h 997989"/>
                  <a:gd name="connsiteX8" fmla="*/ 799797 w 949384"/>
                  <a:gd name="connsiteY8" fmla="*/ 345589 h 997989"/>
                  <a:gd name="connsiteX9" fmla="*/ 749364 w 949384"/>
                  <a:gd name="connsiteY9" fmla="*/ 612175 h 997989"/>
                  <a:gd name="connsiteX10" fmla="*/ 949384 w 949384"/>
                  <a:gd name="connsiteY10" fmla="*/ 866236 h 997989"/>
                  <a:gd name="connsiteX0" fmla="*/ 866912 w 911428"/>
                  <a:gd name="connsiteY0" fmla="*/ 866236 h 997989"/>
                  <a:gd name="connsiteX1" fmla="*/ 704209 w 911428"/>
                  <a:gd name="connsiteY1" fmla="*/ 996463 h 997989"/>
                  <a:gd name="connsiteX2" fmla="*/ 311920 w 911428"/>
                  <a:gd name="connsiteY2" fmla="*/ 912630 h 997989"/>
                  <a:gd name="connsiteX3" fmla="*/ 39042 w 911428"/>
                  <a:gd name="connsiteY3" fmla="*/ 687861 h 997989"/>
                  <a:gd name="connsiteX4" fmla="*/ 32919 w 911428"/>
                  <a:gd name="connsiteY4" fmla="*/ 345939 h 997989"/>
                  <a:gd name="connsiteX5" fmla="*/ 297809 w 911428"/>
                  <a:gd name="connsiteY5" fmla="*/ 82062 h 997989"/>
                  <a:gd name="connsiteX6" fmla="*/ 634852 w 911428"/>
                  <a:gd name="connsiteY6" fmla="*/ 1171 h 997989"/>
                  <a:gd name="connsiteX7" fmla="*/ 904807 w 911428"/>
                  <a:gd name="connsiteY7" fmla="*/ 93002 h 997989"/>
                  <a:gd name="connsiteX8" fmla="*/ 799797 w 911428"/>
                  <a:gd name="connsiteY8" fmla="*/ 345589 h 997989"/>
                  <a:gd name="connsiteX9" fmla="*/ 749364 w 911428"/>
                  <a:gd name="connsiteY9" fmla="*/ 612175 h 997989"/>
                  <a:gd name="connsiteX10" fmla="*/ 866912 w 911428"/>
                  <a:gd name="connsiteY10" fmla="*/ 866236 h 997989"/>
                  <a:gd name="connsiteX0" fmla="*/ 866912 w 911428"/>
                  <a:gd name="connsiteY0" fmla="*/ 866236 h 997989"/>
                  <a:gd name="connsiteX1" fmla="*/ 704209 w 911428"/>
                  <a:gd name="connsiteY1" fmla="*/ 996463 h 997989"/>
                  <a:gd name="connsiteX2" fmla="*/ 311920 w 911428"/>
                  <a:gd name="connsiteY2" fmla="*/ 912630 h 997989"/>
                  <a:gd name="connsiteX3" fmla="*/ 39042 w 911428"/>
                  <a:gd name="connsiteY3" fmla="*/ 687861 h 997989"/>
                  <a:gd name="connsiteX4" fmla="*/ 32919 w 911428"/>
                  <a:gd name="connsiteY4" fmla="*/ 345939 h 997989"/>
                  <a:gd name="connsiteX5" fmla="*/ 297809 w 911428"/>
                  <a:gd name="connsiteY5" fmla="*/ 82062 h 997989"/>
                  <a:gd name="connsiteX6" fmla="*/ 634852 w 911428"/>
                  <a:gd name="connsiteY6" fmla="*/ 1171 h 997989"/>
                  <a:gd name="connsiteX7" fmla="*/ 904807 w 911428"/>
                  <a:gd name="connsiteY7" fmla="*/ 93002 h 997989"/>
                  <a:gd name="connsiteX8" fmla="*/ 799797 w 911428"/>
                  <a:gd name="connsiteY8" fmla="*/ 345589 h 997989"/>
                  <a:gd name="connsiteX9" fmla="*/ 749364 w 911428"/>
                  <a:gd name="connsiteY9" fmla="*/ 612175 h 997989"/>
                  <a:gd name="connsiteX10" fmla="*/ 866912 w 911428"/>
                  <a:gd name="connsiteY10" fmla="*/ 866236 h 997989"/>
                  <a:gd name="connsiteX0" fmla="*/ 866912 w 911428"/>
                  <a:gd name="connsiteY0" fmla="*/ 866236 h 969320"/>
                  <a:gd name="connsiteX1" fmla="*/ 654726 w 911428"/>
                  <a:gd name="connsiteY1" fmla="*/ 966513 h 969320"/>
                  <a:gd name="connsiteX2" fmla="*/ 311920 w 911428"/>
                  <a:gd name="connsiteY2" fmla="*/ 912630 h 969320"/>
                  <a:gd name="connsiteX3" fmla="*/ 39042 w 911428"/>
                  <a:gd name="connsiteY3" fmla="*/ 687861 h 969320"/>
                  <a:gd name="connsiteX4" fmla="*/ 32919 w 911428"/>
                  <a:gd name="connsiteY4" fmla="*/ 345939 h 969320"/>
                  <a:gd name="connsiteX5" fmla="*/ 297809 w 911428"/>
                  <a:gd name="connsiteY5" fmla="*/ 82062 h 969320"/>
                  <a:gd name="connsiteX6" fmla="*/ 634852 w 911428"/>
                  <a:gd name="connsiteY6" fmla="*/ 1171 h 969320"/>
                  <a:gd name="connsiteX7" fmla="*/ 904807 w 911428"/>
                  <a:gd name="connsiteY7" fmla="*/ 93002 h 969320"/>
                  <a:gd name="connsiteX8" fmla="*/ 799797 w 911428"/>
                  <a:gd name="connsiteY8" fmla="*/ 345589 h 969320"/>
                  <a:gd name="connsiteX9" fmla="*/ 749364 w 911428"/>
                  <a:gd name="connsiteY9" fmla="*/ 612175 h 969320"/>
                  <a:gd name="connsiteX10" fmla="*/ 866912 w 911428"/>
                  <a:gd name="connsiteY10" fmla="*/ 866236 h 969320"/>
                  <a:gd name="connsiteX0" fmla="*/ 866912 w 922712"/>
                  <a:gd name="connsiteY0" fmla="*/ 866001 h 969085"/>
                  <a:gd name="connsiteX1" fmla="*/ 654726 w 922712"/>
                  <a:gd name="connsiteY1" fmla="*/ 966278 h 969085"/>
                  <a:gd name="connsiteX2" fmla="*/ 311920 w 922712"/>
                  <a:gd name="connsiteY2" fmla="*/ 912395 h 969085"/>
                  <a:gd name="connsiteX3" fmla="*/ 39042 w 922712"/>
                  <a:gd name="connsiteY3" fmla="*/ 687626 h 969085"/>
                  <a:gd name="connsiteX4" fmla="*/ 32919 w 922712"/>
                  <a:gd name="connsiteY4" fmla="*/ 345704 h 969085"/>
                  <a:gd name="connsiteX5" fmla="*/ 297809 w 922712"/>
                  <a:gd name="connsiteY5" fmla="*/ 81827 h 969085"/>
                  <a:gd name="connsiteX6" fmla="*/ 634852 w 922712"/>
                  <a:gd name="connsiteY6" fmla="*/ 936 h 969085"/>
                  <a:gd name="connsiteX7" fmla="*/ 904807 w 922712"/>
                  <a:gd name="connsiteY7" fmla="*/ 92767 h 969085"/>
                  <a:gd name="connsiteX8" fmla="*/ 890518 w 922712"/>
                  <a:gd name="connsiteY8" fmla="*/ 233044 h 969085"/>
                  <a:gd name="connsiteX9" fmla="*/ 799797 w 922712"/>
                  <a:gd name="connsiteY9" fmla="*/ 345354 h 969085"/>
                  <a:gd name="connsiteX10" fmla="*/ 749364 w 922712"/>
                  <a:gd name="connsiteY10" fmla="*/ 611940 h 969085"/>
                  <a:gd name="connsiteX11" fmla="*/ 866912 w 922712"/>
                  <a:gd name="connsiteY11" fmla="*/ 866001 h 969085"/>
                  <a:gd name="connsiteX0" fmla="*/ 866912 w 922712"/>
                  <a:gd name="connsiteY0" fmla="*/ 843959 h 947043"/>
                  <a:gd name="connsiteX1" fmla="*/ 654726 w 922712"/>
                  <a:gd name="connsiteY1" fmla="*/ 944236 h 947043"/>
                  <a:gd name="connsiteX2" fmla="*/ 311920 w 922712"/>
                  <a:gd name="connsiteY2" fmla="*/ 890353 h 947043"/>
                  <a:gd name="connsiteX3" fmla="*/ 39042 w 922712"/>
                  <a:gd name="connsiteY3" fmla="*/ 665584 h 947043"/>
                  <a:gd name="connsiteX4" fmla="*/ 32919 w 922712"/>
                  <a:gd name="connsiteY4" fmla="*/ 323662 h 947043"/>
                  <a:gd name="connsiteX5" fmla="*/ 297809 w 922712"/>
                  <a:gd name="connsiteY5" fmla="*/ 59785 h 947043"/>
                  <a:gd name="connsiteX6" fmla="*/ 651347 w 922712"/>
                  <a:gd name="connsiteY6" fmla="*/ 1356 h 947043"/>
                  <a:gd name="connsiteX7" fmla="*/ 904807 w 922712"/>
                  <a:gd name="connsiteY7" fmla="*/ 70725 h 947043"/>
                  <a:gd name="connsiteX8" fmla="*/ 890518 w 922712"/>
                  <a:gd name="connsiteY8" fmla="*/ 211002 h 947043"/>
                  <a:gd name="connsiteX9" fmla="*/ 799797 w 922712"/>
                  <a:gd name="connsiteY9" fmla="*/ 323312 h 947043"/>
                  <a:gd name="connsiteX10" fmla="*/ 749364 w 922712"/>
                  <a:gd name="connsiteY10" fmla="*/ 589898 h 947043"/>
                  <a:gd name="connsiteX11" fmla="*/ 866912 w 922712"/>
                  <a:gd name="connsiteY11" fmla="*/ 843959 h 947043"/>
                  <a:gd name="connsiteX0" fmla="*/ 866912 w 922712"/>
                  <a:gd name="connsiteY0" fmla="*/ 858621 h 961705"/>
                  <a:gd name="connsiteX1" fmla="*/ 654726 w 922712"/>
                  <a:gd name="connsiteY1" fmla="*/ 958898 h 961705"/>
                  <a:gd name="connsiteX2" fmla="*/ 311920 w 922712"/>
                  <a:gd name="connsiteY2" fmla="*/ 905015 h 961705"/>
                  <a:gd name="connsiteX3" fmla="*/ 39042 w 922712"/>
                  <a:gd name="connsiteY3" fmla="*/ 680246 h 961705"/>
                  <a:gd name="connsiteX4" fmla="*/ 32919 w 922712"/>
                  <a:gd name="connsiteY4" fmla="*/ 338324 h 961705"/>
                  <a:gd name="connsiteX5" fmla="*/ 297809 w 922712"/>
                  <a:gd name="connsiteY5" fmla="*/ 74447 h 961705"/>
                  <a:gd name="connsiteX6" fmla="*/ 568875 w 922712"/>
                  <a:gd name="connsiteY6" fmla="*/ 1043 h 961705"/>
                  <a:gd name="connsiteX7" fmla="*/ 904807 w 922712"/>
                  <a:gd name="connsiteY7" fmla="*/ 85387 h 961705"/>
                  <a:gd name="connsiteX8" fmla="*/ 890518 w 922712"/>
                  <a:gd name="connsiteY8" fmla="*/ 225664 h 961705"/>
                  <a:gd name="connsiteX9" fmla="*/ 799797 w 922712"/>
                  <a:gd name="connsiteY9" fmla="*/ 337974 h 961705"/>
                  <a:gd name="connsiteX10" fmla="*/ 749364 w 922712"/>
                  <a:gd name="connsiteY10" fmla="*/ 604560 h 961705"/>
                  <a:gd name="connsiteX11" fmla="*/ 866912 w 922712"/>
                  <a:gd name="connsiteY11" fmla="*/ 858621 h 961705"/>
                  <a:gd name="connsiteX0" fmla="*/ 866912 w 912474"/>
                  <a:gd name="connsiteY0" fmla="*/ 859020 h 962104"/>
                  <a:gd name="connsiteX1" fmla="*/ 654726 w 912474"/>
                  <a:gd name="connsiteY1" fmla="*/ 959297 h 962104"/>
                  <a:gd name="connsiteX2" fmla="*/ 311920 w 912474"/>
                  <a:gd name="connsiteY2" fmla="*/ 905414 h 962104"/>
                  <a:gd name="connsiteX3" fmla="*/ 39042 w 912474"/>
                  <a:gd name="connsiteY3" fmla="*/ 680645 h 962104"/>
                  <a:gd name="connsiteX4" fmla="*/ 32919 w 912474"/>
                  <a:gd name="connsiteY4" fmla="*/ 338723 h 962104"/>
                  <a:gd name="connsiteX5" fmla="*/ 297809 w 912474"/>
                  <a:gd name="connsiteY5" fmla="*/ 74846 h 962104"/>
                  <a:gd name="connsiteX6" fmla="*/ 568875 w 912474"/>
                  <a:gd name="connsiteY6" fmla="*/ 1442 h 962104"/>
                  <a:gd name="connsiteX7" fmla="*/ 904807 w 912474"/>
                  <a:gd name="connsiteY7" fmla="*/ 85786 h 962104"/>
                  <a:gd name="connsiteX8" fmla="*/ 799797 w 912474"/>
                  <a:gd name="connsiteY8" fmla="*/ 338373 h 962104"/>
                  <a:gd name="connsiteX9" fmla="*/ 749364 w 912474"/>
                  <a:gd name="connsiteY9" fmla="*/ 604959 h 962104"/>
                  <a:gd name="connsiteX10" fmla="*/ 866912 w 912474"/>
                  <a:gd name="connsiteY10" fmla="*/ 859020 h 962104"/>
                  <a:gd name="connsiteX0" fmla="*/ 866912 w 912474"/>
                  <a:gd name="connsiteY0" fmla="*/ 861538 h 964622"/>
                  <a:gd name="connsiteX1" fmla="*/ 654726 w 912474"/>
                  <a:gd name="connsiteY1" fmla="*/ 961815 h 964622"/>
                  <a:gd name="connsiteX2" fmla="*/ 311920 w 912474"/>
                  <a:gd name="connsiteY2" fmla="*/ 907932 h 964622"/>
                  <a:gd name="connsiteX3" fmla="*/ 39042 w 912474"/>
                  <a:gd name="connsiteY3" fmla="*/ 683163 h 964622"/>
                  <a:gd name="connsiteX4" fmla="*/ 32919 w 912474"/>
                  <a:gd name="connsiteY4" fmla="*/ 341241 h 964622"/>
                  <a:gd name="connsiteX5" fmla="*/ 297809 w 912474"/>
                  <a:gd name="connsiteY5" fmla="*/ 77364 h 964622"/>
                  <a:gd name="connsiteX6" fmla="*/ 568875 w 912474"/>
                  <a:gd name="connsiteY6" fmla="*/ 3960 h 964622"/>
                  <a:gd name="connsiteX7" fmla="*/ 904807 w 912474"/>
                  <a:gd name="connsiteY7" fmla="*/ 88304 h 964622"/>
                  <a:gd name="connsiteX8" fmla="*/ 799797 w 912474"/>
                  <a:gd name="connsiteY8" fmla="*/ 340891 h 964622"/>
                  <a:gd name="connsiteX9" fmla="*/ 749364 w 912474"/>
                  <a:gd name="connsiteY9" fmla="*/ 607477 h 964622"/>
                  <a:gd name="connsiteX10" fmla="*/ 866912 w 912474"/>
                  <a:gd name="connsiteY10" fmla="*/ 861538 h 964622"/>
                  <a:gd name="connsiteX0" fmla="*/ 866912 w 943348"/>
                  <a:gd name="connsiteY0" fmla="*/ 861538 h 964622"/>
                  <a:gd name="connsiteX1" fmla="*/ 654726 w 943348"/>
                  <a:gd name="connsiteY1" fmla="*/ 961815 h 964622"/>
                  <a:gd name="connsiteX2" fmla="*/ 311920 w 943348"/>
                  <a:gd name="connsiteY2" fmla="*/ 907932 h 964622"/>
                  <a:gd name="connsiteX3" fmla="*/ 39042 w 943348"/>
                  <a:gd name="connsiteY3" fmla="*/ 683163 h 964622"/>
                  <a:gd name="connsiteX4" fmla="*/ 32919 w 943348"/>
                  <a:gd name="connsiteY4" fmla="*/ 341241 h 964622"/>
                  <a:gd name="connsiteX5" fmla="*/ 297809 w 943348"/>
                  <a:gd name="connsiteY5" fmla="*/ 77364 h 964622"/>
                  <a:gd name="connsiteX6" fmla="*/ 568875 w 943348"/>
                  <a:gd name="connsiteY6" fmla="*/ 3960 h 964622"/>
                  <a:gd name="connsiteX7" fmla="*/ 904807 w 943348"/>
                  <a:gd name="connsiteY7" fmla="*/ 88304 h 964622"/>
                  <a:gd name="connsiteX8" fmla="*/ 799797 w 943348"/>
                  <a:gd name="connsiteY8" fmla="*/ 340891 h 964622"/>
                  <a:gd name="connsiteX9" fmla="*/ 749364 w 943348"/>
                  <a:gd name="connsiteY9" fmla="*/ 607477 h 964622"/>
                  <a:gd name="connsiteX10" fmla="*/ 866912 w 943348"/>
                  <a:gd name="connsiteY10" fmla="*/ 861538 h 964622"/>
                  <a:gd name="connsiteX0" fmla="*/ 866912 w 943348"/>
                  <a:gd name="connsiteY0" fmla="*/ 861538 h 964622"/>
                  <a:gd name="connsiteX1" fmla="*/ 654726 w 943348"/>
                  <a:gd name="connsiteY1" fmla="*/ 961815 h 964622"/>
                  <a:gd name="connsiteX2" fmla="*/ 311920 w 943348"/>
                  <a:gd name="connsiteY2" fmla="*/ 907932 h 964622"/>
                  <a:gd name="connsiteX3" fmla="*/ 39042 w 943348"/>
                  <a:gd name="connsiteY3" fmla="*/ 683163 h 964622"/>
                  <a:gd name="connsiteX4" fmla="*/ 32919 w 943348"/>
                  <a:gd name="connsiteY4" fmla="*/ 341241 h 964622"/>
                  <a:gd name="connsiteX5" fmla="*/ 297809 w 943348"/>
                  <a:gd name="connsiteY5" fmla="*/ 77364 h 964622"/>
                  <a:gd name="connsiteX6" fmla="*/ 568875 w 943348"/>
                  <a:gd name="connsiteY6" fmla="*/ 3960 h 964622"/>
                  <a:gd name="connsiteX7" fmla="*/ 904807 w 943348"/>
                  <a:gd name="connsiteY7" fmla="*/ 88304 h 964622"/>
                  <a:gd name="connsiteX8" fmla="*/ 799797 w 943348"/>
                  <a:gd name="connsiteY8" fmla="*/ 340891 h 964622"/>
                  <a:gd name="connsiteX9" fmla="*/ 749364 w 943348"/>
                  <a:gd name="connsiteY9" fmla="*/ 585015 h 964622"/>
                  <a:gd name="connsiteX10" fmla="*/ 866912 w 943348"/>
                  <a:gd name="connsiteY10" fmla="*/ 861538 h 964622"/>
                  <a:gd name="connsiteX0" fmla="*/ 866912 w 934777"/>
                  <a:gd name="connsiteY0" fmla="*/ 861538 h 964622"/>
                  <a:gd name="connsiteX1" fmla="*/ 654726 w 934777"/>
                  <a:gd name="connsiteY1" fmla="*/ 961815 h 964622"/>
                  <a:gd name="connsiteX2" fmla="*/ 311920 w 934777"/>
                  <a:gd name="connsiteY2" fmla="*/ 907932 h 964622"/>
                  <a:gd name="connsiteX3" fmla="*/ 39042 w 934777"/>
                  <a:gd name="connsiteY3" fmla="*/ 683163 h 964622"/>
                  <a:gd name="connsiteX4" fmla="*/ 32919 w 934777"/>
                  <a:gd name="connsiteY4" fmla="*/ 341241 h 964622"/>
                  <a:gd name="connsiteX5" fmla="*/ 297809 w 934777"/>
                  <a:gd name="connsiteY5" fmla="*/ 77364 h 964622"/>
                  <a:gd name="connsiteX6" fmla="*/ 568875 w 934777"/>
                  <a:gd name="connsiteY6" fmla="*/ 3960 h 964622"/>
                  <a:gd name="connsiteX7" fmla="*/ 904807 w 934777"/>
                  <a:gd name="connsiteY7" fmla="*/ 88304 h 964622"/>
                  <a:gd name="connsiteX8" fmla="*/ 717325 w 934777"/>
                  <a:gd name="connsiteY8" fmla="*/ 423252 h 964622"/>
                  <a:gd name="connsiteX9" fmla="*/ 749364 w 934777"/>
                  <a:gd name="connsiteY9" fmla="*/ 585015 h 964622"/>
                  <a:gd name="connsiteX10" fmla="*/ 866912 w 934777"/>
                  <a:gd name="connsiteY10" fmla="*/ 861538 h 964622"/>
                  <a:gd name="connsiteX0" fmla="*/ 866912 w 908207"/>
                  <a:gd name="connsiteY0" fmla="*/ 861538 h 964622"/>
                  <a:gd name="connsiteX1" fmla="*/ 654726 w 908207"/>
                  <a:gd name="connsiteY1" fmla="*/ 961815 h 964622"/>
                  <a:gd name="connsiteX2" fmla="*/ 311920 w 908207"/>
                  <a:gd name="connsiteY2" fmla="*/ 907932 h 964622"/>
                  <a:gd name="connsiteX3" fmla="*/ 39042 w 908207"/>
                  <a:gd name="connsiteY3" fmla="*/ 683163 h 964622"/>
                  <a:gd name="connsiteX4" fmla="*/ 32919 w 908207"/>
                  <a:gd name="connsiteY4" fmla="*/ 341241 h 964622"/>
                  <a:gd name="connsiteX5" fmla="*/ 297809 w 908207"/>
                  <a:gd name="connsiteY5" fmla="*/ 77364 h 964622"/>
                  <a:gd name="connsiteX6" fmla="*/ 568875 w 908207"/>
                  <a:gd name="connsiteY6" fmla="*/ 3960 h 964622"/>
                  <a:gd name="connsiteX7" fmla="*/ 904807 w 908207"/>
                  <a:gd name="connsiteY7" fmla="*/ 88304 h 964622"/>
                  <a:gd name="connsiteX8" fmla="*/ 749364 w 908207"/>
                  <a:gd name="connsiteY8" fmla="*/ 585015 h 964622"/>
                  <a:gd name="connsiteX9" fmla="*/ 866912 w 908207"/>
                  <a:gd name="connsiteY9" fmla="*/ 861538 h 964622"/>
                  <a:gd name="connsiteX0" fmla="*/ 866912 w 907376"/>
                  <a:gd name="connsiteY0" fmla="*/ 861538 h 964622"/>
                  <a:gd name="connsiteX1" fmla="*/ 654726 w 907376"/>
                  <a:gd name="connsiteY1" fmla="*/ 961815 h 964622"/>
                  <a:gd name="connsiteX2" fmla="*/ 311920 w 907376"/>
                  <a:gd name="connsiteY2" fmla="*/ 907932 h 964622"/>
                  <a:gd name="connsiteX3" fmla="*/ 39042 w 907376"/>
                  <a:gd name="connsiteY3" fmla="*/ 683163 h 964622"/>
                  <a:gd name="connsiteX4" fmla="*/ 32919 w 907376"/>
                  <a:gd name="connsiteY4" fmla="*/ 341241 h 964622"/>
                  <a:gd name="connsiteX5" fmla="*/ 297809 w 907376"/>
                  <a:gd name="connsiteY5" fmla="*/ 77364 h 964622"/>
                  <a:gd name="connsiteX6" fmla="*/ 568875 w 907376"/>
                  <a:gd name="connsiteY6" fmla="*/ 3960 h 964622"/>
                  <a:gd name="connsiteX7" fmla="*/ 904807 w 907376"/>
                  <a:gd name="connsiteY7" fmla="*/ 88304 h 964622"/>
                  <a:gd name="connsiteX8" fmla="*/ 749364 w 907376"/>
                  <a:gd name="connsiteY8" fmla="*/ 585015 h 964622"/>
                  <a:gd name="connsiteX9" fmla="*/ 866912 w 907376"/>
                  <a:gd name="connsiteY9" fmla="*/ 861538 h 964622"/>
                  <a:gd name="connsiteX0" fmla="*/ 866912 w 907376"/>
                  <a:gd name="connsiteY0" fmla="*/ 861538 h 964622"/>
                  <a:gd name="connsiteX1" fmla="*/ 654726 w 907376"/>
                  <a:gd name="connsiteY1" fmla="*/ 961815 h 964622"/>
                  <a:gd name="connsiteX2" fmla="*/ 311920 w 907376"/>
                  <a:gd name="connsiteY2" fmla="*/ 907932 h 964622"/>
                  <a:gd name="connsiteX3" fmla="*/ 39042 w 907376"/>
                  <a:gd name="connsiteY3" fmla="*/ 683163 h 964622"/>
                  <a:gd name="connsiteX4" fmla="*/ 32919 w 907376"/>
                  <a:gd name="connsiteY4" fmla="*/ 341241 h 964622"/>
                  <a:gd name="connsiteX5" fmla="*/ 297809 w 907376"/>
                  <a:gd name="connsiteY5" fmla="*/ 77364 h 964622"/>
                  <a:gd name="connsiteX6" fmla="*/ 568875 w 907376"/>
                  <a:gd name="connsiteY6" fmla="*/ 3960 h 964622"/>
                  <a:gd name="connsiteX7" fmla="*/ 904807 w 907376"/>
                  <a:gd name="connsiteY7" fmla="*/ 88304 h 964622"/>
                  <a:gd name="connsiteX8" fmla="*/ 749364 w 907376"/>
                  <a:gd name="connsiteY8" fmla="*/ 585015 h 964622"/>
                  <a:gd name="connsiteX9" fmla="*/ 866912 w 907376"/>
                  <a:gd name="connsiteY9" fmla="*/ 861538 h 964622"/>
                  <a:gd name="connsiteX0" fmla="*/ 866912 w 909155"/>
                  <a:gd name="connsiteY0" fmla="*/ 861538 h 964622"/>
                  <a:gd name="connsiteX1" fmla="*/ 654726 w 909155"/>
                  <a:gd name="connsiteY1" fmla="*/ 961815 h 964622"/>
                  <a:gd name="connsiteX2" fmla="*/ 311920 w 909155"/>
                  <a:gd name="connsiteY2" fmla="*/ 907932 h 964622"/>
                  <a:gd name="connsiteX3" fmla="*/ 39042 w 909155"/>
                  <a:gd name="connsiteY3" fmla="*/ 683163 h 964622"/>
                  <a:gd name="connsiteX4" fmla="*/ 32919 w 909155"/>
                  <a:gd name="connsiteY4" fmla="*/ 341241 h 964622"/>
                  <a:gd name="connsiteX5" fmla="*/ 297809 w 909155"/>
                  <a:gd name="connsiteY5" fmla="*/ 77364 h 964622"/>
                  <a:gd name="connsiteX6" fmla="*/ 568875 w 909155"/>
                  <a:gd name="connsiteY6" fmla="*/ 3960 h 964622"/>
                  <a:gd name="connsiteX7" fmla="*/ 904807 w 909155"/>
                  <a:gd name="connsiteY7" fmla="*/ 88304 h 964622"/>
                  <a:gd name="connsiteX8" fmla="*/ 856579 w 909155"/>
                  <a:gd name="connsiteY8" fmla="*/ 629939 h 964622"/>
                  <a:gd name="connsiteX9" fmla="*/ 866912 w 909155"/>
                  <a:gd name="connsiteY9" fmla="*/ 861538 h 964622"/>
                  <a:gd name="connsiteX0" fmla="*/ 866912 w 1039111"/>
                  <a:gd name="connsiteY0" fmla="*/ 857982 h 961066"/>
                  <a:gd name="connsiteX1" fmla="*/ 654726 w 1039111"/>
                  <a:gd name="connsiteY1" fmla="*/ 958259 h 961066"/>
                  <a:gd name="connsiteX2" fmla="*/ 311920 w 1039111"/>
                  <a:gd name="connsiteY2" fmla="*/ 904376 h 961066"/>
                  <a:gd name="connsiteX3" fmla="*/ 39042 w 1039111"/>
                  <a:gd name="connsiteY3" fmla="*/ 679607 h 961066"/>
                  <a:gd name="connsiteX4" fmla="*/ 32919 w 1039111"/>
                  <a:gd name="connsiteY4" fmla="*/ 337685 h 961066"/>
                  <a:gd name="connsiteX5" fmla="*/ 297809 w 1039111"/>
                  <a:gd name="connsiteY5" fmla="*/ 73808 h 961066"/>
                  <a:gd name="connsiteX6" fmla="*/ 568875 w 1039111"/>
                  <a:gd name="connsiteY6" fmla="*/ 404 h 961066"/>
                  <a:gd name="connsiteX7" fmla="*/ 1036763 w 1039111"/>
                  <a:gd name="connsiteY7" fmla="*/ 241983 h 961066"/>
                  <a:gd name="connsiteX8" fmla="*/ 856579 w 1039111"/>
                  <a:gd name="connsiteY8" fmla="*/ 626383 h 961066"/>
                  <a:gd name="connsiteX9" fmla="*/ 866912 w 1039111"/>
                  <a:gd name="connsiteY9" fmla="*/ 857982 h 961066"/>
                  <a:gd name="connsiteX0" fmla="*/ 866912 w 1039111"/>
                  <a:gd name="connsiteY0" fmla="*/ 828122 h 931206"/>
                  <a:gd name="connsiteX1" fmla="*/ 654726 w 1039111"/>
                  <a:gd name="connsiteY1" fmla="*/ 928399 h 931206"/>
                  <a:gd name="connsiteX2" fmla="*/ 311920 w 1039111"/>
                  <a:gd name="connsiteY2" fmla="*/ 874516 h 931206"/>
                  <a:gd name="connsiteX3" fmla="*/ 39042 w 1039111"/>
                  <a:gd name="connsiteY3" fmla="*/ 649747 h 931206"/>
                  <a:gd name="connsiteX4" fmla="*/ 32919 w 1039111"/>
                  <a:gd name="connsiteY4" fmla="*/ 307825 h 931206"/>
                  <a:gd name="connsiteX5" fmla="*/ 297809 w 1039111"/>
                  <a:gd name="connsiteY5" fmla="*/ 43948 h 931206"/>
                  <a:gd name="connsiteX6" fmla="*/ 684336 w 1039111"/>
                  <a:gd name="connsiteY6" fmla="*/ 493 h 931206"/>
                  <a:gd name="connsiteX7" fmla="*/ 1036763 w 1039111"/>
                  <a:gd name="connsiteY7" fmla="*/ 212123 h 931206"/>
                  <a:gd name="connsiteX8" fmla="*/ 856579 w 1039111"/>
                  <a:gd name="connsiteY8" fmla="*/ 596523 h 931206"/>
                  <a:gd name="connsiteX9" fmla="*/ 866912 w 1039111"/>
                  <a:gd name="connsiteY9" fmla="*/ 828122 h 931206"/>
                  <a:gd name="connsiteX0" fmla="*/ 866912 w 1039111"/>
                  <a:gd name="connsiteY0" fmla="*/ 828122 h 931206"/>
                  <a:gd name="connsiteX1" fmla="*/ 654726 w 1039111"/>
                  <a:gd name="connsiteY1" fmla="*/ 928399 h 931206"/>
                  <a:gd name="connsiteX2" fmla="*/ 311920 w 1039111"/>
                  <a:gd name="connsiteY2" fmla="*/ 874516 h 931206"/>
                  <a:gd name="connsiteX3" fmla="*/ 39042 w 1039111"/>
                  <a:gd name="connsiteY3" fmla="*/ 649747 h 931206"/>
                  <a:gd name="connsiteX4" fmla="*/ 32919 w 1039111"/>
                  <a:gd name="connsiteY4" fmla="*/ 307825 h 931206"/>
                  <a:gd name="connsiteX5" fmla="*/ 314304 w 1039111"/>
                  <a:gd name="connsiteY5" fmla="*/ 66410 h 931206"/>
                  <a:gd name="connsiteX6" fmla="*/ 684336 w 1039111"/>
                  <a:gd name="connsiteY6" fmla="*/ 493 h 931206"/>
                  <a:gd name="connsiteX7" fmla="*/ 1036763 w 1039111"/>
                  <a:gd name="connsiteY7" fmla="*/ 212123 h 931206"/>
                  <a:gd name="connsiteX8" fmla="*/ 856579 w 1039111"/>
                  <a:gd name="connsiteY8" fmla="*/ 596523 h 931206"/>
                  <a:gd name="connsiteX9" fmla="*/ 866912 w 1039111"/>
                  <a:gd name="connsiteY9" fmla="*/ 828122 h 931206"/>
                  <a:gd name="connsiteX0" fmla="*/ 866912 w 1039111"/>
                  <a:gd name="connsiteY0" fmla="*/ 857981 h 961065"/>
                  <a:gd name="connsiteX1" fmla="*/ 654726 w 1039111"/>
                  <a:gd name="connsiteY1" fmla="*/ 958258 h 961065"/>
                  <a:gd name="connsiteX2" fmla="*/ 311920 w 1039111"/>
                  <a:gd name="connsiteY2" fmla="*/ 904375 h 961065"/>
                  <a:gd name="connsiteX3" fmla="*/ 39042 w 1039111"/>
                  <a:gd name="connsiteY3" fmla="*/ 679606 h 961065"/>
                  <a:gd name="connsiteX4" fmla="*/ 32919 w 1039111"/>
                  <a:gd name="connsiteY4" fmla="*/ 337684 h 961065"/>
                  <a:gd name="connsiteX5" fmla="*/ 314304 w 1039111"/>
                  <a:gd name="connsiteY5" fmla="*/ 96269 h 961065"/>
                  <a:gd name="connsiteX6" fmla="*/ 684336 w 1039111"/>
                  <a:gd name="connsiteY6" fmla="*/ 403 h 961065"/>
                  <a:gd name="connsiteX7" fmla="*/ 1036763 w 1039111"/>
                  <a:gd name="connsiteY7" fmla="*/ 241982 h 961065"/>
                  <a:gd name="connsiteX8" fmla="*/ 856579 w 1039111"/>
                  <a:gd name="connsiteY8" fmla="*/ 626382 h 961065"/>
                  <a:gd name="connsiteX9" fmla="*/ 866912 w 1039111"/>
                  <a:gd name="connsiteY9" fmla="*/ 857981 h 961065"/>
                  <a:gd name="connsiteX0" fmla="*/ 866912 w 1039111"/>
                  <a:gd name="connsiteY0" fmla="*/ 861754 h 964838"/>
                  <a:gd name="connsiteX1" fmla="*/ 654726 w 1039111"/>
                  <a:gd name="connsiteY1" fmla="*/ 962031 h 964838"/>
                  <a:gd name="connsiteX2" fmla="*/ 311920 w 1039111"/>
                  <a:gd name="connsiteY2" fmla="*/ 908148 h 964838"/>
                  <a:gd name="connsiteX3" fmla="*/ 39042 w 1039111"/>
                  <a:gd name="connsiteY3" fmla="*/ 683379 h 964838"/>
                  <a:gd name="connsiteX4" fmla="*/ 32919 w 1039111"/>
                  <a:gd name="connsiteY4" fmla="*/ 341457 h 964838"/>
                  <a:gd name="connsiteX5" fmla="*/ 314304 w 1039111"/>
                  <a:gd name="connsiteY5" fmla="*/ 100042 h 964838"/>
                  <a:gd name="connsiteX6" fmla="*/ 684336 w 1039111"/>
                  <a:gd name="connsiteY6" fmla="*/ 4176 h 964838"/>
                  <a:gd name="connsiteX7" fmla="*/ 1036763 w 1039111"/>
                  <a:gd name="connsiteY7" fmla="*/ 245755 h 964838"/>
                  <a:gd name="connsiteX8" fmla="*/ 856579 w 1039111"/>
                  <a:gd name="connsiteY8" fmla="*/ 630155 h 964838"/>
                  <a:gd name="connsiteX9" fmla="*/ 866912 w 1039111"/>
                  <a:gd name="connsiteY9" fmla="*/ 861754 h 964838"/>
                  <a:gd name="connsiteX0" fmla="*/ 866912 w 1039111"/>
                  <a:gd name="connsiteY0" fmla="*/ 861754 h 964838"/>
                  <a:gd name="connsiteX1" fmla="*/ 654726 w 1039111"/>
                  <a:gd name="connsiteY1" fmla="*/ 962031 h 964838"/>
                  <a:gd name="connsiteX2" fmla="*/ 311920 w 1039111"/>
                  <a:gd name="connsiteY2" fmla="*/ 908148 h 964838"/>
                  <a:gd name="connsiteX3" fmla="*/ 39042 w 1039111"/>
                  <a:gd name="connsiteY3" fmla="*/ 683379 h 964838"/>
                  <a:gd name="connsiteX4" fmla="*/ 32919 w 1039111"/>
                  <a:gd name="connsiteY4" fmla="*/ 341457 h 964838"/>
                  <a:gd name="connsiteX5" fmla="*/ 314304 w 1039111"/>
                  <a:gd name="connsiteY5" fmla="*/ 100042 h 964838"/>
                  <a:gd name="connsiteX6" fmla="*/ 684336 w 1039111"/>
                  <a:gd name="connsiteY6" fmla="*/ 4176 h 964838"/>
                  <a:gd name="connsiteX7" fmla="*/ 1036763 w 1039111"/>
                  <a:gd name="connsiteY7" fmla="*/ 245755 h 964838"/>
                  <a:gd name="connsiteX8" fmla="*/ 856579 w 1039111"/>
                  <a:gd name="connsiteY8" fmla="*/ 630155 h 964838"/>
                  <a:gd name="connsiteX9" fmla="*/ 866912 w 1039111"/>
                  <a:gd name="connsiteY9" fmla="*/ 861754 h 964838"/>
                  <a:gd name="connsiteX0" fmla="*/ 866912 w 1039111"/>
                  <a:gd name="connsiteY0" fmla="*/ 864167 h 967251"/>
                  <a:gd name="connsiteX1" fmla="*/ 654726 w 1039111"/>
                  <a:gd name="connsiteY1" fmla="*/ 964444 h 967251"/>
                  <a:gd name="connsiteX2" fmla="*/ 311920 w 1039111"/>
                  <a:gd name="connsiteY2" fmla="*/ 910561 h 967251"/>
                  <a:gd name="connsiteX3" fmla="*/ 39042 w 1039111"/>
                  <a:gd name="connsiteY3" fmla="*/ 685792 h 967251"/>
                  <a:gd name="connsiteX4" fmla="*/ 32919 w 1039111"/>
                  <a:gd name="connsiteY4" fmla="*/ 343870 h 967251"/>
                  <a:gd name="connsiteX5" fmla="*/ 273068 w 1039111"/>
                  <a:gd name="connsiteY5" fmla="*/ 72506 h 967251"/>
                  <a:gd name="connsiteX6" fmla="*/ 684336 w 1039111"/>
                  <a:gd name="connsiteY6" fmla="*/ 6589 h 967251"/>
                  <a:gd name="connsiteX7" fmla="*/ 1036763 w 1039111"/>
                  <a:gd name="connsiteY7" fmla="*/ 248168 h 967251"/>
                  <a:gd name="connsiteX8" fmla="*/ 856579 w 1039111"/>
                  <a:gd name="connsiteY8" fmla="*/ 632568 h 967251"/>
                  <a:gd name="connsiteX9" fmla="*/ 866912 w 1039111"/>
                  <a:gd name="connsiteY9" fmla="*/ 864167 h 967251"/>
                  <a:gd name="connsiteX0" fmla="*/ 866912 w 1039111"/>
                  <a:gd name="connsiteY0" fmla="*/ 882202 h 985286"/>
                  <a:gd name="connsiteX1" fmla="*/ 654726 w 1039111"/>
                  <a:gd name="connsiteY1" fmla="*/ 982479 h 985286"/>
                  <a:gd name="connsiteX2" fmla="*/ 311920 w 1039111"/>
                  <a:gd name="connsiteY2" fmla="*/ 928596 h 985286"/>
                  <a:gd name="connsiteX3" fmla="*/ 39042 w 1039111"/>
                  <a:gd name="connsiteY3" fmla="*/ 703827 h 985286"/>
                  <a:gd name="connsiteX4" fmla="*/ 32919 w 1039111"/>
                  <a:gd name="connsiteY4" fmla="*/ 361905 h 985286"/>
                  <a:gd name="connsiteX5" fmla="*/ 273068 w 1039111"/>
                  <a:gd name="connsiteY5" fmla="*/ 90541 h 985286"/>
                  <a:gd name="connsiteX6" fmla="*/ 684336 w 1039111"/>
                  <a:gd name="connsiteY6" fmla="*/ 24624 h 985286"/>
                  <a:gd name="connsiteX7" fmla="*/ 1036763 w 1039111"/>
                  <a:gd name="connsiteY7" fmla="*/ 266203 h 985286"/>
                  <a:gd name="connsiteX8" fmla="*/ 856579 w 1039111"/>
                  <a:gd name="connsiteY8" fmla="*/ 650603 h 985286"/>
                  <a:gd name="connsiteX9" fmla="*/ 866912 w 1039111"/>
                  <a:gd name="connsiteY9" fmla="*/ 882202 h 985286"/>
                  <a:gd name="connsiteX0" fmla="*/ 866912 w 1039111"/>
                  <a:gd name="connsiteY0" fmla="*/ 882202 h 985286"/>
                  <a:gd name="connsiteX1" fmla="*/ 654726 w 1039111"/>
                  <a:gd name="connsiteY1" fmla="*/ 982479 h 985286"/>
                  <a:gd name="connsiteX2" fmla="*/ 311920 w 1039111"/>
                  <a:gd name="connsiteY2" fmla="*/ 928596 h 985286"/>
                  <a:gd name="connsiteX3" fmla="*/ 39042 w 1039111"/>
                  <a:gd name="connsiteY3" fmla="*/ 703827 h 985286"/>
                  <a:gd name="connsiteX4" fmla="*/ 32919 w 1039111"/>
                  <a:gd name="connsiteY4" fmla="*/ 361905 h 985286"/>
                  <a:gd name="connsiteX5" fmla="*/ 273068 w 1039111"/>
                  <a:gd name="connsiteY5" fmla="*/ 90541 h 985286"/>
                  <a:gd name="connsiteX6" fmla="*/ 684336 w 1039111"/>
                  <a:gd name="connsiteY6" fmla="*/ 24624 h 985286"/>
                  <a:gd name="connsiteX7" fmla="*/ 1036763 w 1039111"/>
                  <a:gd name="connsiteY7" fmla="*/ 266203 h 985286"/>
                  <a:gd name="connsiteX8" fmla="*/ 856579 w 1039111"/>
                  <a:gd name="connsiteY8" fmla="*/ 650603 h 985286"/>
                  <a:gd name="connsiteX9" fmla="*/ 866912 w 1039111"/>
                  <a:gd name="connsiteY9" fmla="*/ 882202 h 985286"/>
                  <a:gd name="connsiteX0" fmla="*/ 911008 w 1083207"/>
                  <a:gd name="connsiteY0" fmla="*/ 882202 h 985286"/>
                  <a:gd name="connsiteX1" fmla="*/ 698822 w 1083207"/>
                  <a:gd name="connsiteY1" fmla="*/ 982479 h 985286"/>
                  <a:gd name="connsiteX2" fmla="*/ 356016 w 1083207"/>
                  <a:gd name="connsiteY2" fmla="*/ 928596 h 985286"/>
                  <a:gd name="connsiteX3" fmla="*/ 83138 w 1083207"/>
                  <a:gd name="connsiteY3" fmla="*/ 703827 h 985286"/>
                  <a:gd name="connsiteX4" fmla="*/ 19285 w 1083207"/>
                  <a:gd name="connsiteY4" fmla="*/ 406830 h 985286"/>
                  <a:gd name="connsiteX5" fmla="*/ 317164 w 1083207"/>
                  <a:gd name="connsiteY5" fmla="*/ 90541 h 985286"/>
                  <a:gd name="connsiteX6" fmla="*/ 728432 w 1083207"/>
                  <a:gd name="connsiteY6" fmla="*/ 24624 h 985286"/>
                  <a:gd name="connsiteX7" fmla="*/ 1080859 w 1083207"/>
                  <a:gd name="connsiteY7" fmla="*/ 266203 h 985286"/>
                  <a:gd name="connsiteX8" fmla="*/ 900675 w 1083207"/>
                  <a:gd name="connsiteY8" fmla="*/ 650603 h 985286"/>
                  <a:gd name="connsiteX9" fmla="*/ 911008 w 1083207"/>
                  <a:gd name="connsiteY9" fmla="*/ 882202 h 985286"/>
                  <a:gd name="connsiteX0" fmla="*/ 911008 w 1083207"/>
                  <a:gd name="connsiteY0" fmla="*/ 882202 h 985286"/>
                  <a:gd name="connsiteX1" fmla="*/ 698822 w 1083207"/>
                  <a:gd name="connsiteY1" fmla="*/ 982479 h 985286"/>
                  <a:gd name="connsiteX2" fmla="*/ 356016 w 1083207"/>
                  <a:gd name="connsiteY2" fmla="*/ 928596 h 985286"/>
                  <a:gd name="connsiteX3" fmla="*/ 83138 w 1083207"/>
                  <a:gd name="connsiteY3" fmla="*/ 703827 h 985286"/>
                  <a:gd name="connsiteX4" fmla="*/ 19285 w 1083207"/>
                  <a:gd name="connsiteY4" fmla="*/ 406830 h 985286"/>
                  <a:gd name="connsiteX5" fmla="*/ 317164 w 1083207"/>
                  <a:gd name="connsiteY5" fmla="*/ 90541 h 985286"/>
                  <a:gd name="connsiteX6" fmla="*/ 728432 w 1083207"/>
                  <a:gd name="connsiteY6" fmla="*/ 24624 h 985286"/>
                  <a:gd name="connsiteX7" fmla="*/ 1080859 w 1083207"/>
                  <a:gd name="connsiteY7" fmla="*/ 266203 h 985286"/>
                  <a:gd name="connsiteX8" fmla="*/ 900675 w 1083207"/>
                  <a:gd name="connsiteY8" fmla="*/ 650603 h 985286"/>
                  <a:gd name="connsiteX9" fmla="*/ 911008 w 1083207"/>
                  <a:gd name="connsiteY9" fmla="*/ 882202 h 985286"/>
                  <a:gd name="connsiteX0" fmla="*/ 914455 w 1086654"/>
                  <a:gd name="connsiteY0" fmla="*/ 882202 h 985286"/>
                  <a:gd name="connsiteX1" fmla="*/ 702269 w 1086654"/>
                  <a:gd name="connsiteY1" fmla="*/ 982479 h 985286"/>
                  <a:gd name="connsiteX2" fmla="*/ 359463 w 1086654"/>
                  <a:gd name="connsiteY2" fmla="*/ 928596 h 985286"/>
                  <a:gd name="connsiteX3" fmla="*/ 86585 w 1086654"/>
                  <a:gd name="connsiteY3" fmla="*/ 703827 h 985286"/>
                  <a:gd name="connsiteX4" fmla="*/ 22732 w 1086654"/>
                  <a:gd name="connsiteY4" fmla="*/ 406830 h 985286"/>
                  <a:gd name="connsiteX5" fmla="*/ 320611 w 1086654"/>
                  <a:gd name="connsiteY5" fmla="*/ 90541 h 985286"/>
                  <a:gd name="connsiteX6" fmla="*/ 731879 w 1086654"/>
                  <a:gd name="connsiteY6" fmla="*/ 24624 h 985286"/>
                  <a:gd name="connsiteX7" fmla="*/ 1084306 w 1086654"/>
                  <a:gd name="connsiteY7" fmla="*/ 266203 h 985286"/>
                  <a:gd name="connsiteX8" fmla="*/ 904122 w 1086654"/>
                  <a:gd name="connsiteY8" fmla="*/ 650603 h 985286"/>
                  <a:gd name="connsiteX9" fmla="*/ 914455 w 1086654"/>
                  <a:gd name="connsiteY9" fmla="*/ 882202 h 985286"/>
                  <a:gd name="connsiteX0" fmla="*/ 914455 w 1086654"/>
                  <a:gd name="connsiteY0" fmla="*/ 882202 h 985286"/>
                  <a:gd name="connsiteX1" fmla="*/ 702269 w 1086654"/>
                  <a:gd name="connsiteY1" fmla="*/ 982479 h 985286"/>
                  <a:gd name="connsiteX2" fmla="*/ 359463 w 1086654"/>
                  <a:gd name="connsiteY2" fmla="*/ 928596 h 985286"/>
                  <a:gd name="connsiteX3" fmla="*/ 86585 w 1086654"/>
                  <a:gd name="connsiteY3" fmla="*/ 703827 h 985286"/>
                  <a:gd name="connsiteX4" fmla="*/ 22732 w 1086654"/>
                  <a:gd name="connsiteY4" fmla="*/ 406830 h 985286"/>
                  <a:gd name="connsiteX5" fmla="*/ 320611 w 1086654"/>
                  <a:gd name="connsiteY5" fmla="*/ 90541 h 985286"/>
                  <a:gd name="connsiteX6" fmla="*/ 731879 w 1086654"/>
                  <a:gd name="connsiteY6" fmla="*/ 24624 h 985286"/>
                  <a:gd name="connsiteX7" fmla="*/ 1084306 w 1086654"/>
                  <a:gd name="connsiteY7" fmla="*/ 266203 h 985286"/>
                  <a:gd name="connsiteX8" fmla="*/ 904122 w 1086654"/>
                  <a:gd name="connsiteY8" fmla="*/ 650603 h 985286"/>
                  <a:gd name="connsiteX9" fmla="*/ 914455 w 1086654"/>
                  <a:gd name="connsiteY9" fmla="*/ 882202 h 985286"/>
                  <a:gd name="connsiteX0" fmla="*/ 891723 w 1063922"/>
                  <a:gd name="connsiteY0" fmla="*/ 882202 h 995803"/>
                  <a:gd name="connsiteX1" fmla="*/ 679537 w 1063922"/>
                  <a:gd name="connsiteY1" fmla="*/ 982479 h 995803"/>
                  <a:gd name="connsiteX2" fmla="*/ 336731 w 1063922"/>
                  <a:gd name="connsiteY2" fmla="*/ 928596 h 995803"/>
                  <a:gd name="connsiteX3" fmla="*/ 0 w 1063922"/>
                  <a:gd name="connsiteY3" fmla="*/ 406830 h 995803"/>
                  <a:gd name="connsiteX4" fmla="*/ 297879 w 1063922"/>
                  <a:gd name="connsiteY4" fmla="*/ 90541 h 995803"/>
                  <a:gd name="connsiteX5" fmla="*/ 709147 w 1063922"/>
                  <a:gd name="connsiteY5" fmla="*/ 24624 h 995803"/>
                  <a:gd name="connsiteX6" fmla="*/ 1061574 w 1063922"/>
                  <a:gd name="connsiteY6" fmla="*/ 266203 h 995803"/>
                  <a:gd name="connsiteX7" fmla="*/ 881390 w 1063922"/>
                  <a:gd name="connsiteY7" fmla="*/ 650603 h 995803"/>
                  <a:gd name="connsiteX8" fmla="*/ 891723 w 1063922"/>
                  <a:gd name="connsiteY8" fmla="*/ 882202 h 995803"/>
                  <a:gd name="connsiteX0" fmla="*/ 891723 w 1063922"/>
                  <a:gd name="connsiteY0" fmla="*/ 882202 h 983779"/>
                  <a:gd name="connsiteX1" fmla="*/ 679537 w 1063922"/>
                  <a:gd name="connsiteY1" fmla="*/ 982479 h 983779"/>
                  <a:gd name="connsiteX2" fmla="*/ 204776 w 1063922"/>
                  <a:gd name="connsiteY2" fmla="*/ 846236 h 983779"/>
                  <a:gd name="connsiteX3" fmla="*/ 0 w 1063922"/>
                  <a:gd name="connsiteY3" fmla="*/ 406830 h 983779"/>
                  <a:gd name="connsiteX4" fmla="*/ 297879 w 1063922"/>
                  <a:gd name="connsiteY4" fmla="*/ 90541 h 983779"/>
                  <a:gd name="connsiteX5" fmla="*/ 709147 w 1063922"/>
                  <a:gd name="connsiteY5" fmla="*/ 24624 h 983779"/>
                  <a:gd name="connsiteX6" fmla="*/ 1061574 w 1063922"/>
                  <a:gd name="connsiteY6" fmla="*/ 266203 h 983779"/>
                  <a:gd name="connsiteX7" fmla="*/ 881390 w 1063922"/>
                  <a:gd name="connsiteY7" fmla="*/ 650603 h 983779"/>
                  <a:gd name="connsiteX8" fmla="*/ 891723 w 1063922"/>
                  <a:gd name="connsiteY8" fmla="*/ 882202 h 983779"/>
                  <a:gd name="connsiteX0" fmla="*/ 891723 w 1063922"/>
                  <a:gd name="connsiteY0" fmla="*/ 882202 h 985388"/>
                  <a:gd name="connsiteX1" fmla="*/ 679537 w 1063922"/>
                  <a:gd name="connsiteY1" fmla="*/ 982479 h 985388"/>
                  <a:gd name="connsiteX2" fmla="*/ 130551 w 1063922"/>
                  <a:gd name="connsiteY2" fmla="*/ 883672 h 985388"/>
                  <a:gd name="connsiteX3" fmla="*/ 0 w 1063922"/>
                  <a:gd name="connsiteY3" fmla="*/ 406830 h 985388"/>
                  <a:gd name="connsiteX4" fmla="*/ 297879 w 1063922"/>
                  <a:gd name="connsiteY4" fmla="*/ 90541 h 985388"/>
                  <a:gd name="connsiteX5" fmla="*/ 709147 w 1063922"/>
                  <a:gd name="connsiteY5" fmla="*/ 24624 h 985388"/>
                  <a:gd name="connsiteX6" fmla="*/ 1061574 w 1063922"/>
                  <a:gd name="connsiteY6" fmla="*/ 266203 h 985388"/>
                  <a:gd name="connsiteX7" fmla="*/ 881390 w 1063922"/>
                  <a:gd name="connsiteY7" fmla="*/ 650603 h 985388"/>
                  <a:gd name="connsiteX8" fmla="*/ 891723 w 1063922"/>
                  <a:gd name="connsiteY8" fmla="*/ 882202 h 985388"/>
                  <a:gd name="connsiteX0" fmla="*/ 924712 w 1096911"/>
                  <a:gd name="connsiteY0" fmla="*/ 882202 h 985388"/>
                  <a:gd name="connsiteX1" fmla="*/ 712526 w 1096911"/>
                  <a:gd name="connsiteY1" fmla="*/ 982479 h 985388"/>
                  <a:gd name="connsiteX2" fmla="*/ 163540 w 1096911"/>
                  <a:gd name="connsiteY2" fmla="*/ 883672 h 985388"/>
                  <a:gd name="connsiteX3" fmla="*/ 0 w 1096911"/>
                  <a:gd name="connsiteY3" fmla="*/ 406830 h 985388"/>
                  <a:gd name="connsiteX4" fmla="*/ 330868 w 1096911"/>
                  <a:gd name="connsiteY4" fmla="*/ 90541 h 985388"/>
                  <a:gd name="connsiteX5" fmla="*/ 742136 w 1096911"/>
                  <a:gd name="connsiteY5" fmla="*/ 24624 h 985388"/>
                  <a:gd name="connsiteX6" fmla="*/ 1094563 w 1096911"/>
                  <a:gd name="connsiteY6" fmla="*/ 266203 h 985388"/>
                  <a:gd name="connsiteX7" fmla="*/ 914379 w 1096911"/>
                  <a:gd name="connsiteY7" fmla="*/ 650603 h 985388"/>
                  <a:gd name="connsiteX8" fmla="*/ 924712 w 1096911"/>
                  <a:gd name="connsiteY8" fmla="*/ 882202 h 985388"/>
                  <a:gd name="connsiteX0" fmla="*/ 924712 w 1096911"/>
                  <a:gd name="connsiteY0" fmla="*/ 893543 h 996729"/>
                  <a:gd name="connsiteX1" fmla="*/ 712526 w 1096911"/>
                  <a:gd name="connsiteY1" fmla="*/ 993820 h 996729"/>
                  <a:gd name="connsiteX2" fmla="*/ 163540 w 1096911"/>
                  <a:gd name="connsiteY2" fmla="*/ 895013 h 996729"/>
                  <a:gd name="connsiteX3" fmla="*/ 0 w 1096911"/>
                  <a:gd name="connsiteY3" fmla="*/ 418171 h 996729"/>
                  <a:gd name="connsiteX4" fmla="*/ 297879 w 1096911"/>
                  <a:gd name="connsiteY4" fmla="*/ 79420 h 996729"/>
                  <a:gd name="connsiteX5" fmla="*/ 742136 w 1096911"/>
                  <a:gd name="connsiteY5" fmla="*/ 35965 h 996729"/>
                  <a:gd name="connsiteX6" fmla="*/ 1094563 w 1096911"/>
                  <a:gd name="connsiteY6" fmla="*/ 277544 h 996729"/>
                  <a:gd name="connsiteX7" fmla="*/ 914379 w 1096911"/>
                  <a:gd name="connsiteY7" fmla="*/ 661944 h 996729"/>
                  <a:gd name="connsiteX8" fmla="*/ 924712 w 1096911"/>
                  <a:gd name="connsiteY8" fmla="*/ 893543 h 996729"/>
                  <a:gd name="connsiteX0" fmla="*/ 924712 w 1096911"/>
                  <a:gd name="connsiteY0" fmla="*/ 893543 h 996729"/>
                  <a:gd name="connsiteX1" fmla="*/ 712526 w 1096911"/>
                  <a:gd name="connsiteY1" fmla="*/ 993820 h 996729"/>
                  <a:gd name="connsiteX2" fmla="*/ 163540 w 1096911"/>
                  <a:gd name="connsiteY2" fmla="*/ 895013 h 996729"/>
                  <a:gd name="connsiteX3" fmla="*/ 0 w 1096911"/>
                  <a:gd name="connsiteY3" fmla="*/ 418171 h 996729"/>
                  <a:gd name="connsiteX4" fmla="*/ 297879 w 1096911"/>
                  <a:gd name="connsiteY4" fmla="*/ 79420 h 996729"/>
                  <a:gd name="connsiteX5" fmla="*/ 742136 w 1096911"/>
                  <a:gd name="connsiteY5" fmla="*/ 35965 h 996729"/>
                  <a:gd name="connsiteX6" fmla="*/ 1094563 w 1096911"/>
                  <a:gd name="connsiteY6" fmla="*/ 277544 h 996729"/>
                  <a:gd name="connsiteX7" fmla="*/ 914379 w 1096911"/>
                  <a:gd name="connsiteY7" fmla="*/ 661944 h 996729"/>
                  <a:gd name="connsiteX8" fmla="*/ 924712 w 1096911"/>
                  <a:gd name="connsiteY8" fmla="*/ 893543 h 996729"/>
                  <a:gd name="connsiteX0" fmla="*/ 924712 w 1096143"/>
                  <a:gd name="connsiteY0" fmla="*/ 893543 h 996729"/>
                  <a:gd name="connsiteX1" fmla="*/ 712526 w 1096143"/>
                  <a:gd name="connsiteY1" fmla="*/ 993820 h 996729"/>
                  <a:gd name="connsiteX2" fmla="*/ 163540 w 1096143"/>
                  <a:gd name="connsiteY2" fmla="*/ 895013 h 996729"/>
                  <a:gd name="connsiteX3" fmla="*/ 0 w 1096143"/>
                  <a:gd name="connsiteY3" fmla="*/ 418171 h 996729"/>
                  <a:gd name="connsiteX4" fmla="*/ 297879 w 1096143"/>
                  <a:gd name="connsiteY4" fmla="*/ 79420 h 996729"/>
                  <a:gd name="connsiteX5" fmla="*/ 742136 w 1096143"/>
                  <a:gd name="connsiteY5" fmla="*/ 35965 h 996729"/>
                  <a:gd name="connsiteX6" fmla="*/ 1094563 w 1096143"/>
                  <a:gd name="connsiteY6" fmla="*/ 277544 h 996729"/>
                  <a:gd name="connsiteX7" fmla="*/ 774176 w 1096143"/>
                  <a:gd name="connsiteY7" fmla="*/ 639483 h 996729"/>
                  <a:gd name="connsiteX8" fmla="*/ 924712 w 1096143"/>
                  <a:gd name="connsiteY8" fmla="*/ 893543 h 996729"/>
                  <a:gd name="connsiteX0" fmla="*/ 924712 w 1096143"/>
                  <a:gd name="connsiteY0" fmla="*/ 896981 h 1000167"/>
                  <a:gd name="connsiteX1" fmla="*/ 712526 w 1096143"/>
                  <a:gd name="connsiteY1" fmla="*/ 997258 h 1000167"/>
                  <a:gd name="connsiteX2" fmla="*/ 163540 w 1096143"/>
                  <a:gd name="connsiteY2" fmla="*/ 898451 h 1000167"/>
                  <a:gd name="connsiteX3" fmla="*/ 0 w 1096143"/>
                  <a:gd name="connsiteY3" fmla="*/ 421609 h 1000167"/>
                  <a:gd name="connsiteX4" fmla="*/ 297879 w 1096143"/>
                  <a:gd name="connsiteY4" fmla="*/ 82858 h 1000167"/>
                  <a:gd name="connsiteX5" fmla="*/ 758631 w 1096143"/>
                  <a:gd name="connsiteY5" fmla="*/ 31916 h 1000167"/>
                  <a:gd name="connsiteX6" fmla="*/ 1094563 w 1096143"/>
                  <a:gd name="connsiteY6" fmla="*/ 280982 h 1000167"/>
                  <a:gd name="connsiteX7" fmla="*/ 774176 w 1096143"/>
                  <a:gd name="connsiteY7" fmla="*/ 642921 h 1000167"/>
                  <a:gd name="connsiteX8" fmla="*/ 924712 w 1096143"/>
                  <a:gd name="connsiteY8" fmla="*/ 896981 h 1000167"/>
                  <a:gd name="connsiteX0" fmla="*/ 924712 w 1096143"/>
                  <a:gd name="connsiteY0" fmla="*/ 911340 h 1014526"/>
                  <a:gd name="connsiteX1" fmla="*/ 712526 w 1096143"/>
                  <a:gd name="connsiteY1" fmla="*/ 1011617 h 1014526"/>
                  <a:gd name="connsiteX2" fmla="*/ 163540 w 1096143"/>
                  <a:gd name="connsiteY2" fmla="*/ 912810 h 1014526"/>
                  <a:gd name="connsiteX3" fmla="*/ 0 w 1096143"/>
                  <a:gd name="connsiteY3" fmla="*/ 435968 h 1014526"/>
                  <a:gd name="connsiteX4" fmla="*/ 297879 w 1096143"/>
                  <a:gd name="connsiteY4" fmla="*/ 97217 h 1014526"/>
                  <a:gd name="connsiteX5" fmla="*/ 758631 w 1096143"/>
                  <a:gd name="connsiteY5" fmla="*/ 46275 h 1014526"/>
                  <a:gd name="connsiteX6" fmla="*/ 1094563 w 1096143"/>
                  <a:gd name="connsiteY6" fmla="*/ 295341 h 1014526"/>
                  <a:gd name="connsiteX7" fmla="*/ 774176 w 1096143"/>
                  <a:gd name="connsiteY7" fmla="*/ 657280 h 1014526"/>
                  <a:gd name="connsiteX8" fmla="*/ 924712 w 1096143"/>
                  <a:gd name="connsiteY8" fmla="*/ 911340 h 1014526"/>
                  <a:gd name="connsiteX0" fmla="*/ 924712 w 1096143"/>
                  <a:gd name="connsiteY0" fmla="*/ 911340 h 1014526"/>
                  <a:gd name="connsiteX1" fmla="*/ 712526 w 1096143"/>
                  <a:gd name="connsiteY1" fmla="*/ 1011617 h 1014526"/>
                  <a:gd name="connsiteX2" fmla="*/ 163540 w 1096143"/>
                  <a:gd name="connsiteY2" fmla="*/ 912810 h 1014526"/>
                  <a:gd name="connsiteX3" fmla="*/ 0 w 1096143"/>
                  <a:gd name="connsiteY3" fmla="*/ 435968 h 1014526"/>
                  <a:gd name="connsiteX4" fmla="*/ 297879 w 1096143"/>
                  <a:gd name="connsiteY4" fmla="*/ 97217 h 1014526"/>
                  <a:gd name="connsiteX5" fmla="*/ 758631 w 1096143"/>
                  <a:gd name="connsiteY5" fmla="*/ 46275 h 1014526"/>
                  <a:gd name="connsiteX6" fmla="*/ 1094563 w 1096143"/>
                  <a:gd name="connsiteY6" fmla="*/ 295341 h 1014526"/>
                  <a:gd name="connsiteX7" fmla="*/ 774176 w 1096143"/>
                  <a:gd name="connsiteY7" fmla="*/ 657280 h 1014526"/>
                  <a:gd name="connsiteX8" fmla="*/ 924712 w 1096143"/>
                  <a:gd name="connsiteY8" fmla="*/ 911340 h 1014526"/>
                  <a:gd name="connsiteX0" fmla="*/ 924712 w 1096143"/>
                  <a:gd name="connsiteY0" fmla="*/ 914358 h 1017544"/>
                  <a:gd name="connsiteX1" fmla="*/ 712526 w 1096143"/>
                  <a:gd name="connsiteY1" fmla="*/ 1014635 h 1017544"/>
                  <a:gd name="connsiteX2" fmla="*/ 163540 w 1096143"/>
                  <a:gd name="connsiteY2" fmla="*/ 915828 h 1017544"/>
                  <a:gd name="connsiteX3" fmla="*/ 0 w 1096143"/>
                  <a:gd name="connsiteY3" fmla="*/ 438986 h 1017544"/>
                  <a:gd name="connsiteX4" fmla="*/ 297879 w 1096143"/>
                  <a:gd name="connsiteY4" fmla="*/ 100235 h 1017544"/>
                  <a:gd name="connsiteX5" fmla="*/ 758631 w 1096143"/>
                  <a:gd name="connsiteY5" fmla="*/ 49293 h 1017544"/>
                  <a:gd name="connsiteX6" fmla="*/ 1094563 w 1096143"/>
                  <a:gd name="connsiteY6" fmla="*/ 298359 h 1017544"/>
                  <a:gd name="connsiteX7" fmla="*/ 774176 w 1096143"/>
                  <a:gd name="connsiteY7" fmla="*/ 660298 h 1017544"/>
                  <a:gd name="connsiteX8" fmla="*/ 924712 w 1096143"/>
                  <a:gd name="connsiteY8" fmla="*/ 914358 h 1017544"/>
                  <a:gd name="connsiteX0" fmla="*/ 924712 w 1096143"/>
                  <a:gd name="connsiteY0" fmla="*/ 905625 h 1008811"/>
                  <a:gd name="connsiteX1" fmla="*/ 712526 w 1096143"/>
                  <a:gd name="connsiteY1" fmla="*/ 1005902 h 1008811"/>
                  <a:gd name="connsiteX2" fmla="*/ 163540 w 1096143"/>
                  <a:gd name="connsiteY2" fmla="*/ 907095 h 1008811"/>
                  <a:gd name="connsiteX3" fmla="*/ 0 w 1096143"/>
                  <a:gd name="connsiteY3" fmla="*/ 430253 h 1008811"/>
                  <a:gd name="connsiteX4" fmla="*/ 264890 w 1096143"/>
                  <a:gd name="connsiteY4" fmla="*/ 113964 h 1008811"/>
                  <a:gd name="connsiteX5" fmla="*/ 758631 w 1096143"/>
                  <a:gd name="connsiteY5" fmla="*/ 40560 h 1008811"/>
                  <a:gd name="connsiteX6" fmla="*/ 1094563 w 1096143"/>
                  <a:gd name="connsiteY6" fmla="*/ 289626 h 1008811"/>
                  <a:gd name="connsiteX7" fmla="*/ 774176 w 1096143"/>
                  <a:gd name="connsiteY7" fmla="*/ 651565 h 1008811"/>
                  <a:gd name="connsiteX8" fmla="*/ 924712 w 1096143"/>
                  <a:gd name="connsiteY8" fmla="*/ 905625 h 1008811"/>
                  <a:gd name="connsiteX0" fmla="*/ 924712 w 1096143"/>
                  <a:gd name="connsiteY0" fmla="*/ 886261 h 989447"/>
                  <a:gd name="connsiteX1" fmla="*/ 712526 w 1096143"/>
                  <a:gd name="connsiteY1" fmla="*/ 986538 h 989447"/>
                  <a:gd name="connsiteX2" fmla="*/ 163540 w 1096143"/>
                  <a:gd name="connsiteY2" fmla="*/ 887731 h 989447"/>
                  <a:gd name="connsiteX3" fmla="*/ 0 w 1096143"/>
                  <a:gd name="connsiteY3" fmla="*/ 410889 h 989447"/>
                  <a:gd name="connsiteX4" fmla="*/ 264890 w 1096143"/>
                  <a:gd name="connsiteY4" fmla="*/ 94600 h 989447"/>
                  <a:gd name="connsiteX5" fmla="*/ 758631 w 1096143"/>
                  <a:gd name="connsiteY5" fmla="*/ 21196 h 989447"/>
                  <a:gd name="connsiteX6" fmla="*/ 1094563 w 1096143"/>
                  <a:gd name="connsiteY6" fmla="*/ 270262 h 989447"/>
                  <a:gd name="connsiteX7" fmla="*/ 774176 w 1096143"/>
                  <a:gd name="connsiteY7" fmla="*/ 632201 h 989447"/>
                  <a:gd name="connsiteX8" fmla="*/ 924712 w 1096143"/>
                  <a:gd name="connsiteY8" fmla="*/ 886261 h 989447"/>
                  <a:gd name="connsiteX0" fmla="*/ 924712 w 1096143"/>
                  <a:gd name="connsiteY0" fmla="*/ 886261 h 989447"/>
                  <a:gd name="connsiteX1" fmla="*/ 712526 w 1096143"/>
                  <a:gd name="connsiteY1" fmla="*/ 986538 h 989447"/>
                  <a:gd name="connsiteX2" fmla="*/ 163540 w 1096143"/>
                  <a:gd name="connsiteY2" fmla="*/ 887731 h 989447"/>
                  <a:gd name="connsiteX3" fmla="*/ 0 w 1096143"/>
                  <a:gd name="connsiteY3" fmla="*/ 410889 h 989447"/>
                  <a:gd name="connsiteX4" fmla="*/ 264890 w 1096143"/>
                  <a:gd name="connsiteY4" fmla="*/ 94600 h 989447"/>
                  <a:gd name="connsiteX5" fmla="*/ 758631 w 1096143"/>
                  <a:gd name="connsiteY5" fmla="*/ 21196 h 989447"/>
                  <a:gd name="connsiteX6" fmla="*/ 1094563 w 1096143"/>
                  <a:gd name="connsiteY6" fmla="*/ 270262 h 989447"/>
                  <a:gd name="connsiteX7" fmla="*/ 774176 w 1096143"/>
                  <a:gd name="connsiteY7" fmla="*/ 632201 h 989447"/>
                  <a:gd name="connsiteX8" fmla="*/ 924712 w 1096143"/>
                  <a:gd name="connsiteY8" fmla="*/ 886261 h 989447"/>
                  <a:gd name="connsiteX0" fmla="*/ 924712 w 1096143"/>
                  <a:gd name="connsiteY0" fmla="*/ 888487 h 991673"/>
                  <a:gd name="connsiteX1" fmla="*/ 712526 w 1096143"/>
                  <a:gd name="connsiteY1" fmla="*/ 988764 h 991673"/>
                  <a:gd name="connsiteX2" fmla="*/ 163540 w 1096143"/>
                  <a:gd name="connsiteY2" fmla="*/ 889957 h 991673"/>
                  <a:gd name="connsiteX3" fmla="*/ 0 w 1096143"/>
                  <a:gd name="connsiteY3" fmla="*/ 413115 h 991673"/>
                  <a:gd name="connsiteX4" fmla="*/ 240148 w 1096143"/>
                  <a:gd name="connsiteY4" fmla="*/ 81851 h 991673"/>
                  <a:gd name="connsiteX5" fmla="*/ 758631 w 1096143"/>
                  <a:gd name="connsiteY5" fmla="*/ 23422 h 991673"/>
                  <a:gd name="connsiteX6" fmla="*/ 1094563 w 1096143"/>
                  <a:gd name="connsiteY6" fmla="*/ 272488 h 991673"/>
                  <a:gd name="connsiteX7" fmla="*/ 774176 w 1096143"/>
                  <a:gd name="connsiteY7" fmla="*/ 634427 h 991673"/>
                  <a:gd name="connsiteX8" fmla="*/ 924712 w 1096143"/>
                  <a:gd name="connsiteY8" fmla="*/ 888487 h 991673"/>
                  <a:gd name="connsiteX0" fmla="*/ 930234 w 1101665"/>
                  <a:gd name="connsiteY0" fmla="*/ 888487 h 991673"/>
                  <a:gd name="connsiteX1" fmla="*/ 718048 w 1101665"/>
                  <a:gd name="connsiteY1" fmla="*/ 988764 h 991673"/>
                  <a:gd name="connsiteX2" fmla="*/ 169062 w 1101665"/>
                  <a:gd name="connsiteY2" fmla="*/ 889957 h 991673"/>
                  <a:gd name="connsiteX3" fmla="*/ 5522 w 1101665"/>
                  <a:gd name="connsiteY3" fmla="*/ 413115 h 991673"/>
                  <a:gd name="connsiteX4" fmla="*/ 245670 w 1101665"/>
                  <a:gd name="connsiteY4" fmla="*/ 81851 h 991673"/>
                  <a:gd name="connsiteX5" fmla="*/ 764153 w 1101665"/>
                  <a:gd name="connsiteY5" fmla="*/ 23422 h 991673"/>
                  <a:gd name="connsiteX6" fmla="*/ 1100085 w 1101665"/>
                  <a:gd name="connsiteY6" fmla="*/ 272488 h 991673"/>
                  <a:gd name="connsiteX7" fmla="*/ 779698 w 1101665"/>
                  <a:gd name="connsiteY7" fmla="*/ 634427 h 991673"/>
                  <a:gd name="connsiteX8" fmla="*/ 930234 w 1101665"/>
                  <a:gd name="connsiteY8" fmla="*/ 888487 h 991673"/>
                  <a:gd name="connsiteX0" fmla="*/ 930234 w 1101665"/>
                  <a:gd name="connsiteY0" fmla="*/ 888487 h 991022"/>
                  <a:gd name="connsiteX1" fmla="*/ 718048 w 1101665"/>
                  <a:gd name="connsiteY1" fmla="*/ 988764 h 991022"/>
                  <a:gd name="connsiteX2" fmla="*/ 169062 w 1101665"/>
                  <a:gd name="connsiteY2" fmla="*/ 889957 h 991022"/>
                  <a:gd name="connsiteX3" fmla="*/ 5522 w 1101665"/>
                  <a:gd name="connsiteY3" fmla="*/ 473013 h 991022"/>
                  <a:gd name="connsiteX4" fmla="*/ 245670 w 1101665"/>
                  <a:gd name="connsiteY4" fmla="*/ 81851 h 991022"/>
                  <a:gd name="connsiteX5" fmla="*/ 764153 w 1101665"/>
                  <a:gd name="connsiteY5" fmla="*/ 23422 h 991022"/>
                  <a:gd name="connsiteX6" fmla="*/ 1100085 w 1101665"/>
                  <a:gd name="connsiteY6" fmla="*/ 272488 h 991022"/>
                  <a:gd name="connsiteX7" fmla="*/ 779698 w 1101665"/>
                  <a:gd name="connsiteY7" fmla="*/ 634427 h 991022"/>
                  <a:gd name="connsiteX8" fmla="*/ 930234 w 1101665"/>
                  <a:gd name="connsiteY8" fmla="*/ 888487 h 991022"/>
                  <a:gd name="connsiteX0" fmla="*/ 930234 w 1101665"/>
                  <a:gd name="connsiteY0" fmla="*/ 888487 h 991022"/>
                  <a:gd name="connsiteX1" fmla="*/ 718048 w 1101665"/>
                  <a:gd name="connsiteY1" fmla="*/ 988764 h 991022"/>
                  <a:gd name="connsiteX2" fmla="*/ 169062 w 1101665"/>
                  <a:gd name="connsiteY2" fmla="*/ 889957 h 991022"/>
                  <a:gd name="connsiteX3" fmla="*/ 5522 w 1101665"/>
                  <a:gd name="connsiteY3" fmla="*/ 473013 h 991022"/>
                  <a:gd name="connsiteX4" fmla="*/ 245670 w 1101665"/>
                  <a:gd name="connsiteY4" fmla="*/ 81851 h 991022"/>
                  <a:gd name="connsiteX5" fmla="*/ 764153 w 1101665"/>
                  <a:gd name="connsiteY5" fmla="*/ 23422 h 991022"/>
                  <a:gd name="connsiteX6" fmla="*/ 1100085 w 1101665"/>
                  <a:gd name="connsiteY6" fmla="*/ 272488 h 991022"/>
                  <a:gd name="connsiteX7" fmla="*/ 779698 w 1101665"/>
                  <a:gd name="connsiteY7" fmla="*/ 634427 h 991022"/>
                  <a:gd name="connsiteX8" fmla="*/ 930234 w 1101665"/>
                  <a:gd name="connsiteY8" fmla="*/ 888487 h 991022"/>
                  <a:gd name="connsiteX0" fmla="*/ 930234 w 1101665"/>
                  <a:gd name="connsiteY0" fmla="*/ 888487 h 991022"/>
                  <a:gd name="connsiteX1" fmla="*/ 718048 w 1101665"/>
                  <a:gd name="connsiteY1" fmla="*/ 988764 h 991022"/>
                  <a:gd name="connsiteX2" fmla="*/ 169062 w 1101665"/>
                  <a:gd name="connsiteY2" fmla="*/ 889957 h 991022"/>
                  <a:gd name="connsiteX3" fmla="*/ 5522 w 1101665"/>
                  <a:gd name="connsiteY3" fmla="*/ 473013 h 991022"/>
                  <a:gd name="connsiteX4" fmla="*/ 278659 w 1101665"/>
                  <a:gd name="connsiteY4" fmla="*/ 81851 h 991022"/>
                  <a:gd name="connsiteX5" fmla="*/ 764153 w 1101665"/>
                  <a:gd name="connsiteY5" fmla="*/ 23422 h 991022"/>
                  <a:gd name="connsiteX6" fmla="*/ 1100085 w 1101665"/>
                  <a:gd name="connsiteY6" fmla="*/ 272488 h 991022"/>
                  <a:gd name="connsiteX7" fmla="*/ 779698 w 1101665"/>
                  <a:gd name="connsiteY7" fmla="*/ 634427 h 991022"/>
                  <a:gd name="connsiteX8" fmla="*/ 930234 w 1101665"/>
                  <a:gd name="connsiteY8" fmla="*/ 888487 h 991022"/>
                  <a:gd name="connsiteX0" fmla="*/ 930234 w 1101665"/>
                  <a:gd name="connsiteY0" fmla="*/ 892182 h 994717"/>
                  <a:gd name="connsiteX1" fmla="*/ 718048 w 1101665"/>
                  <a:gd name="connsiteY1" fmla="*/ 992459 h 994717"/>
                  <a:gd name="connsiteX2" fmla="*/ 169062 w 1101665"/>
                  <a:gd name="connsiteY2" fmla="*/ 893652 h 994717"/>
                  <a:gd name="connsiteX3" fmla="*/ 5522 w 1101665"/>
                  <a:gd name="connsiteY3" fmla="*/ 476708 h 994717"/>
                  <a:gd name="connsiteX4" fmla="*/ 278659 w 1101665"/>
                  <a:gd name="connsiteY4" fmla="*/ 85546 h 994717"/>
                  <a:gd name="connsiteX5" fmla="*/ 764153 w 1101665"/>
                  <a:gd name="connsiteY5" fmla="*/ 27117 h 994717"/>
                  <a:gd name="connsiteX6" fmla="*/ 1100085 w 1101665"/>
                  <a:gd name="connsiteY6" fmla="*/ 276183 h 994717"/>
                  <a:gd name="connsiteX7" fmla="*/ 779698 w 1101665"/>
                  <a:gd name="connsiteY7" fmla="*/ 638122 h 994717"/>
                  <a:gd name="connsiteX8" fmla="*/ 930234 w 1101665"/>
                  <a:gd name="connsiteY8" fmla="*/ 892182 h 994717"/>
                  <a:gd name="connsiteX0" fmla="*/ 930234 w 1101665"/>
                  <a:gd name="connsiteY0" fmla="*/ 897972 h 1000507"/>
                  <a:gd name="connsiteX1" fmla="*/ 718048 w 1101665"/>
                  <a:gd name="connsiteY1" fmla="*/ 998249 h 1000507"/>
                  <a:gd name="connsiteX2" fmla="*/ 169062 w 1101665"/>
                  <a:gd name="connsiteY2" fmla="*/ 899442 h 1000507"/>
                  <a:gd name="connsiteX3" fmla="*/ 5522 w 1101665"/>
                  <a:gd name="connsiteY3" fmla="*/ 482498 h 1000507"/>
                  <a:gd name="connsiteX4" fmla="*/ 278659 w 1101665"/>
                  <a:gd name="connsiteY4" fmla="*/ 91336 h 1000507"/>
                  <a:gd name="connsiteX5" fmla="*/ 764153 w 1101665"/>
                  <a:gd name="connsiteY5" fmla="*/ 32907 h 1000507"/>
                  <a:gd name="connsiteX6" fmla="*/ 1100085 w 1101665"/>
                  <a:gd name="connsiteY6" fmla="*/ 281973 h 1000507"/>
                  <a:gd name="connsiteX7" fmla="*/ 779698 w 1101665"/>
                  <a:gd name="connsiteY7" fmla="*/ 643912 h 1000507"/>
                  <a:gd name="connsiteX8" fmla="*/ 930234 w 1101665"/>
                  <a:gd name="connsiteY8" fmla="*/ 897972 h 1000507"/>
                  <a:gd name="connsiteX0" fmla="*/ 930234 w 1101665"/>
                  <a:gd name="connsiteY0" fmla="*/ 897972 h 1000507"/>
                  <a:gd name="connsiteX1" fmla="*/ 718048 w 1101665"/>
                  <a:gd name="connsiteY1" fmla="*/ 998249 h 1000507"/>
                  <a:gd name="connsiteX2" fmla="*/ 169062 w 1101665"/>
                  <a:gd name="connsiteY2" fmla="*/ 899442 h 1000507"/>
                  <a:gd name="connsiteX3" fmla="*/ 5522 w 1101665"/>
                  <a:gd name="connsiteY3" fmla="*/ 482498 h 1000507"/>
                  <a:gd name="connsiteX4" fmla="*/ 278659 w 1101665"/>
                  <a:gd name="connsiteY4" fmla="*/ 91336 h 1000507"/>
                  <a:gd name="connsiteX5" fmla="*/ 764153 w 1101665"/>
                  <a:gd name="connsiteY5" fmla="*/ 32907 h 1000507"/>
                  <a:gd name="connsiteX6" fmla="*/ 1100085 w 1101665"/>
                  <a:gd name="connsiteY6" fmla="*/ 281973 h 1000507"/>
                  <a:gd name="connsiteX7" fmla="*/ 779698 w 1101665"/>
                  <a:gd name="connsiteY7" fmla="*/ 643912 h 1000507"/>
                  <a:gd name="connsiteX8" fmla="*/ 930234 w 1101665"/>
                  <a:gd name="connsiteY8" fmla="*/ 897972 h 1000507"/>
                  <a:gd name="connsiteX0" fmla="*/ 930234 w 1101665"/>
                  <a:gd name="connsiteY0" fmla="*/ 880821 h 983356"/>
                  <a:gd name="connsiteX1" fmla="*/ 718048 w 1101665"/>
                  <a:gd name="connsiteY1" fmla="*/ 981098 h 983356"/>
                  <a:gd name="connsiteX2" fmla="*/ 169062 w 1101665"/>
                  <a:gd name="connsiteY2" fmla="*/ 882291 h 983356"/>
                  <a:gd name="connsiteX3" fmla="*/ 5522 w 1101665"/>
                  <a:gd name="connsiteY3" fmla="*/ 465347 h 983356"/>
                  <a:gd name="connsiteX4" fmla="*/ 278659 w 1101665"/>
                  <a:gd name="connsiteY4" fmla="*/ 74185 h 983356"/>
                  <a:gd name="connsiteX5" fmla="*/ 764153 w 1101665"/>
                  <a:gd name="connsiteY5" fmla="*/ 15756 h 983356"/>
                  <a:gd name="connsiteX6" fmla="*/ 1100085 w 1101665"/>
                  <a:gd name="connsiteY6" fmla="*/ 264822 h 983356"/>
                  <a:gd name="connsiteX7" fmla="*/ 779698 w 1101665"/>
                  <a:gd name="connsiteY7" fmla="*/ 626761 h 983356"/>
                  <a:gd name="connsiteX8" fmla="*/ 930234 w 1101665"/>
                  <a:gd name="connsiteY8" fmla="*/ 880821 h 983356"/>
                  <a:gd name="connsiteX0" fmla="*/ 930234 w 1101665"/>
                  <a:gd name="connsiteY0" fmla="*/ 880821 h 983356"/>
                  <a:gd name="connsiteX1" fmla="*/ 718048 w 1101665"/>
                  <a:gd name="connsiteY1" fmla="*/ 981098 h 983356"/>
                  <a:gd name="connsiteX2" fmla="*/ 169062 w 1101665"/>
                  <a:gd name="connsiteY2" fmla="*/ 882291 h 983356"/>
                  <a:gd name="connsiteX3" fmla="*/ 5522 w 1101665"/>
                  <a:gd name="connsiteY3" fmla="*/ 465347 h 983356"/>
                  <a:gd name="connsiteX4" fmla="*/ 278659 w 1101665"/>
                  <a:gd name="connsiteY4" fmla="*/ 74185 h 983356"/>
                  <a:gd name="connsiteX5" fmla="*/ 764153 w 1101665"/>
                  <a:gd name="connsiteY5" fmla="*/ 15756 h 983356"/>
                  <a:gd name="connsiteX6" fmla="*/ 1100085 w 1101665"/>
                  <a:gd name="connsiteY6" fmla="*/ 264822 h 983356"/>
                  <a:gd name="connsiteX7" fmla="*/ 779698 w 1101665"/>
                  <a:gd name="connsiteY7" fmla="*/ 626761 h 983356"/>
                  <a:gd name="connsiteX8" fmla="*/ 930234 w 1101665"/>
                  <a:gd name="connsiteY8" fmla="*/ 880821 h 983356"/>
                  <a:gd name="connsiteX0" fmla="*/ 930234 w 1076817"/>
                  <a:gd name="connsiteY0" fmla="*/ 880821 h 983356"/>
                  <a:gd name="connsiteX1" fmla="*/ 718048 w 1076817"/>
                  <a:gd name="connsiteY1" fmla="*/ 981098 h 983356"/>
                  <a:gd name="connsiteX2" fmla="*/ 169062 w 1076817"/>
                  <a:gd name="connsiteY2" fmla="*/ 882291 h 983356"/>
                  <a:gd name="connsiteX3" fmla="*/ 5522 w 1076817"/>
                  <a:gd name="connsiteY3" fmla="*/ 465347 h 983356"/>
                  <a:gd name="connsiteX4" fmla="*/ 278659 w 1076817"/>
                  <a:gd name="connsiteY4" fmla="*/ 74185 h 983356"/>
                  <a:gd name="connsiteX5" fmla="*/ 764153 w 1076817"/>
                  <a:gd name="connsiteY5" fmla="*/ 15756 h 983356"/>
                  <a:gd name="connsiteX6" fmla="*/ 1075140 w 1076817"/>
                  <a:gd name="connsiteY6" fmla="*/ 231665 h 983356"/>
                  <a:gd name="connsiteX7" fmla="*/ 779698 w 1076817"/>
                  <a:gd name="connsiteY7" fmla="*/ 626761 h 983356"/>
                  <a:gd name="connsiteX8" fmla="*/ 930234 w 1076817"/>
                  <a:gd name="connsiteY8" fmla="*/ 880821 h 983356"/>
                  <a:gd name="connsiteX0" fmla="*/ 930234 w 1076817"/>
                  <a:gd name="connsiteY0" fmla="*/ 880821 h 983356"/>
                  <a:gd name="connsiteX1" fmla="*/ 718048 w 1076817"/>
                  <a:gd name="connsiteY1" fmla="*/ 981098 h 983356"/>
                  <a:gd name="connsiteX2" fmla="*/ 169062 w 1076817"/>
                  <a:gd name="connsiteY2" fmla="*/ 882291 h 983356"/>
                  <a:gd name="connsiteX3" fmla="*/ 5522 w 1076817"/>
                  <a:gd name="connsiteY3" fmla="*/ 465347 h 983356"/>
                  <a:gd name="connsiteX4" fmla="*/ 278659 w 1076817"/>
                  <a:gd name="connsiteY4" fmla="*/ 74185 h 983356"/>
                  <a:gd name="connsiteX5" fmla="*/ 764153 w 1076817"/>
                  <a:gd name="connsiteY5" fmla="*/ 15756 h 983356"/>
                  <a:gd name="connsiteX6" fmla="*/ 1075140 w 1076817"/>
                  <a:gd name="connsiteY6" fmla="*/ 231665 h 983356"/>
                  <a:gd name="connsiteX7" fmla="*/ 779698 w 1076817"/>
                  <a:gd name="connsiteY7" fmla="*/ 626761 h 983356"/>
                  <a:gd name="connsiteX8" fmla="*/ 930234 w 1076817"/>
                  <a:gd name="connsiteY8" fmla="*/ 880821 h 983356"/>
                  <a:gd name="connsiteX0" fmla="*/ 930234 w 1039571"/>
                  <a:gd name="connsiteY0" fmla="*/ 880821 h 983356"/>
                  <a:gd name="connsiteX1" fmla="*/ 718048 w 1039571"/>
                  <a:gd name="connsiteY1" fmla="*/ 981098 h 983356"/>
                  <a:gd name="connsiteX2" fmla="*/ 169062 w 1039571"/>
                  <a:gd name="connsiteY2" fmla="*/ 882291 h 983356"/>
                  <a:gd name="connsiteX3" fmla="*/ 5522 w 1039571"/>
                  <a:gd name="connsiteY3" fmla="*/ 465347 h 983356"/>
                  <a:gd name="connsiteX4" fmla="*/ 278659 w 1039571"/>
                  <a:gd name="connsiteY4" fmla="*/ 74185 h 983356"/>
                  <a:gd name="connsiteX5" fmla="*/ 764153 w 1039571"/>
                  <a:gd name="connsiteY5" fmla="*/ 15756 h 983356"/>
                  <a:gd name="connsiteX6" fmla="*/ 1037722 w 1039571"/>
                  <a:gd name="connsiteY6" fmla="*/ 226139 h 983356"/>
                  <a:gd name="connsiteX7" fmla="*/ 779698 w 1039571"/>
                  <a:gd name="connsiteY7" fmla="*/ 626761 h 983356"/>
                  <a:gd name="connsiteX8" fmla="*/ 930234 w 1039571"/>
                  <a:gd name="connsiteY8" fmla="*/ 880821 h 983356"/>
                  <a:gd name="connsiteX0" fmla="*/ 930234 w 1039571"/>
                  <a:gd name="connsiteY0" fmla="*/ 880821 h 983356"/>
                  <a:gd name="connsiteX1" fmla="*/ 718048 w 1039571"/>
                  <a:gd name="connsiteY1" fmla="*/ 981098 h 983356"/>
                  <a:gd name="connsiteX2" fmla="*/ 169062 w 1039571"/>
                  <a:gd name="connsiteY2" fmla="*/ 882291 h 983356"/>
                  <a:gd name="connsiteX3" fmla="*/ 5522 w 1039571"/>
                  <a:gd name="connsiteY3" fmla="*/ 465347 h 983356"/>
                  <a:gd name="connsiteX4" fmla="*/ 278659 w 1039571"/>
                  <a:gd name="connsiteY4" fmla="*/ 74185 h 983356"/>
                  <a:gd name="connsiteX5" fmla="*/ 764153 w 1039571"/>
                  <a:gd name="connsiteY5" fmla="*/ 15756 h 983356"/>
                  <a:gd name="connsiteX6" fmla="*/ 1037722 w 1039571"/>
                  <a:gd name="connsiteY6" fmla="*/ 275875 h 983356"/>
                  <a:gd name="connsiteX7" fmla="*/ 779698 w 1039571"/>
                  <a:gd name="connsiteY7" fmla="*/ 626761 h 983356"/>
                  <a:gd name="connsiteX8" fmla="*/ 930234 w 1039571"/>
                  <a:gd name="connsiteY8" fmla="*/ 880821 h 983356"/>
                  <a:gd name="connsiteX0" fmla="*/ 930234 w 1039603"/>
                  <a:gd name="connsiteY0" fmla="*/ 880821 h 983356"/>
                  <a:gd name="connsiteX1" fmla="*/ 718048 w 1039603"/>
                  <a:gd name="connsiteY1" fmla="*/ 981098 h 983356"/>
                  <a:gd name="connsiteX2" fmla="*/ 169062 w 1039603"/>
                  <a:gd name="connsiteY2" fmla="*/ 882291 h 983356"/>
                  <a:gd name="connsiteX3" fmla="*/ 5522 w 1039603"/>
                  <a:gd name="connsiteY3" fmla="*/ 465347 h 983356"/>
                  <a:gd name="connsiteX4" fmla="*/ 278659 w 1039603"/>
                  <a:gd name="connsiteY4" fmla="*/ 74185 h 983356"/>
                  <a:gd name="connsiteX5" fmla="*/ 764153 w 1039603"/>
                  <a:gd name="connsiteY5" fmla="*/ 15756 h 983356"/>
                  <a:gd name="connsiteX6" fmla="*/ 1037722 w 1039603"/>
                  <a:gd name="connsiteY6" fmla="*/ 275875 h 983356"/>
                  <a:gd name="connsiteX7" fmla="*/ 785934 w 1039603"/>
                  <a:gd name="connsiteY7" fmla="*/ 604656 h 983356"/>
                  <a:gd name="connsiteX8" fmla="*/ 930234 w 1039603"/>
                  <a:gd name="connsiteY8" fmla="*/ 880821 h 983356"/>
                  <a:gd name="connsiteX0" fmla="*/ 930234 w 1039603"/>
                  <a:gd name="connsiteY0" fmla="*/ 880821 h 983356"/>
                  <a:gd name="connsiteX1" fmla="*/ 718048 w 1039603"/>
                  <a:gd name="connsiteY1" fmla="*/ 981098 h 983356"/>
                  <a:gd name="connsiteX2" fmla="*/ 169062 w 1039603"/>
                  <a:gd name="connsiteY2" fmla="*/ 882291 h 983356"/>
                  <a:gd name="connsiteX3" fmla="*/ 5522 w 1039603"/>
                  <a:gd name="connsiteY3" fmla="*/ 465347 h 983356"/>
                  <a:gd name="connsiteX4" fmla="*/ 278659 w 1039603"/>
                  <a:gd name="connsiteY4" fmla="*/ 74185 h 983356"/>
                  <a:gd name="connsiteX5" fmla="*/ 764153 w 1039603"/>
                  <a:gd name="connsiteY5" fmla="*/ 15756 h 983356"/>
                  <a:gd name="connsiteX6" fmla="*/ 1037722 w 1039603"/>
                  <a:gd name="connsiteY6" fmla="*/ 275875 h 983356"/>
                  <a:gd name="connsiteX7" fmla="*/ 785934 w 1039603"/>
                  <a:gd name="connsiteY7" fmla="*/ 621235 h 983356"/>
                  <a:gd name="connsiteX8" fmla="*/ 930234 w 1039603"/>
                  <a:gd name="connsiteY8" fmla="*/ 880821 h 983356"/>
                  <a:gd name="connsiteX0" fmla="*/ 930234 w 1039376"/>
                  <a:gd name="connsiteY0" fmla="*/ 880821 h 983356"/>
                  <a:gd name="connsiteX1" fmla="*/ 718048 w 1039376"/>
                  <a:gd name="connsiteY1" fmla="*/ 981098 h 983356"/>
                  <a:gd name="connsiteX2" fmla="*/ 169062 w 1039376"/>
                  <a:gd name="connsiteY2" fmla="*/ 882291 h 983356"/>
                  <a:gd name="connsiteX3" fmla="*/ 5522 w 1039376"/>
                  <a:gd name="connsiteY3" fmla="*/ 465347 h 983356"/>
                  <a:gd name="connsiteX4" fmla="*/ 278659 w 1039376"/>
                  <a:gd name="connsiteY4" fmla="*/ 74185 h 983356"/>
                  <a:gd name="connsiteX5" fmla="*/ 764153 w 1039376"/>
                  <a:gd name="connsiteY5" fmla="*/ 15756 h 983356"/>
                  <a:gd name="connsiteX6" fmla="*/ 1037722 w 1039376"/>
                  <a:gd name="connsiteY6" fmla="*/ 275875 h 983356"/>
                  <a:gd name="connsiteX7" fmla="*/ 785934 w 1039376"/>
                  <a:gd name="connsiteY7" fmla="*/ 621235 h 983356"/>
                  <a:gd name="connsiteX8" fmla="*/ 930234 w 1039376"/>
                  <a:gd name="connsiteY8" fmla="*/ 880821 h 983356"/>
                  <a:gd name="connsiteX0" fmla="*/ 930234 w 1039376"/>
                  <a:gd name="connsiteY0" fmla="*/ 880821 h 983356"/>
                  <a:gd name="connsiteX1" fmla="*/ 718048 w 1039376"/>
                  <a:gd name="connsiteY1" fmla="*/ 981098 h 983356"/>
                  <a:gd name="connsiteX2" fmla="*/ 169062 w 1039376"/>
                  <a:gd name="connsiteY2" fmla="*/ 882291 h 983356"/>
                  <a:gd name="connsiteX3" fmla="*/ 5522 w 1039376"/>
                  <a:gd name="connsiteY3" fmla="*/ 465347 h 983356"/>
                  <a:gd name="connsiteX4" fmla="*/ 278659 w 1039376"/>
                  <a:gd name="connsiteY4" fmla="*/ 74185 h 983356"/>
                  <a:gd name="connsiteX5" fmla="*/ 764153 w 1039376"/>
                  <a:gd name="connsiteY5" fmla="*/ 15756 h 983356"/>
                  <a:gd name="connsiteX6" fmla="*/ 1037722 w 1039376"/>
                  <a:gd name="connsiteY6" fmla="*/ 275875 h 983356"/>
                  <a:gd name="connsiteX7" fmla="*/ 785934 w 1039376"/>
                  <a:gd name="connsiteY7" fmla="*/ 621235 h 983356"/>
                  <a:gd name="connsiteX8" fmla="*/ 930234 w 1039376"/>
                  <a:gd name="connsiteY8" fmla="*/ 880821 h 983356"/>
                  <a:gd name="connsiteX0" fmla="*/ 930234 w 1039376"/>
                  <a:gd name="connsiteY0" fmla="*/ 880821 h 983356"/>
                  <a:gd name="connsiteX1" fmla="*/ 718048 w 1039376"/>
                  <a:gd name="connsiteY1" fmla="*/ 981098 h 983356"/>
                  <a:gd name="connsiteX2" fmla="*/ 169062 w 1039376"/>
                  <a:gd name="connsiteY2" fmla="*/ 882291 h 983356"/>
                  <a:gd name="connsiteX3" fmla="*/ 5522 w 1039376"/>
                  <a:gd name="connsiteY3" fmla="*/ 465347 h 983356"/>
                  <a:gd name="connsiteX4" fmla="*/ 278659 w 1039376"/>
                  <a:gd name="connsiteY4" fmla="*/ 74185 h 983356"/>
                  <a:gd name="connsiteX5" fmla="*/ 764153 w 1039376"/>
                  <a:gd name="connsiteY5" fmla="*/ 15756 h 983356"/>
                  <a:gd name="connsiteX6" fmla="*/ 1037722 w 1039376"/>
                  <a:gd name="connsiteY6" fmla="*/ 275875 h 983356"/>
                  <a:gd name="connsiteX7" fmla="*/ 785934 w 1039376"/>
                  <a:gd name="connsiteY7" fmla="*/ 621235 h 983356"/>
                  <a:gd name="connsiteX8" fmla="*/ 930234 w 1039376"/>
                  <a:gd name="connsiteY8" fmla="*/ 880821 h 983356"/>
                  <a:gd name="connsiteX0" fmla="*/ 930234 w 1039376"/>
                  <a:gd name="connsiteY0" fmla="*/ 880821 h 983356"/>
                  <a:gd name="connsiteX1" fmla="*/ 718048 w 1039376"/>
                  <a:gd name="connsiteY1" fmla="*/ 981098 h 983356"/>
                  <a:gd name="connsiteX2" fmla="*/ 169062 w 1039376"/>
                  <a:gd name="connsiteY2" fmla="*/ 882291 h 983356"/>
                  <a:gd name="connsiteX3" fmla="*/ 5522 w 1039376"/>
                  <a:gd name="connsiteY3" fmla="*/ 465347 h 983356"/>
                  <a:gd name="connsiteX4" fmla="*/ 278659 w 1039376"/>
                  <a:gd name="connsiteY4" fmla="*/ 74185 h 983356"/>
                  <a:gd name="connsiteX5" fmla="*/ 764153 w 1039376"/>
                  <a:gd name="connsiteY5" fmla="*/ 15756 h 983356"/>
                  <a:gd name="connsiteX6" fmla="*/ 1037722 w 1039376"/>
                  <a:gd name="connsiteY6" fmla="*/ 275875 h 983356"/>
                  <a:gd name="connsiteX7" fmla="*/ 785934 w 1039376"/>
                  <a:gd name="connsiteY7" fmla="*/ 621235 h 983356"/>
                  <a:gd name="connsiteX8" fmla="*/ 930234 w 1039376"/>
                  <a:gd name="connsiteY8" fmla="*/ 880821 h 983356"/>
                  <a:gd name="connsiteX0" fmla="*/ 930234 w 1039376"/>
                  <a:gd name="connsiteY0" fmla="*/ 877205 h 979740"/>
                  <a:gd name="connsiteX1" fmla="*/ 718048 w 1039376"/>
                  <a:gd name="connsiteY1" fmla="*/ 977482 h 979740"/>
                  <a:gd name="connsiteX2" fmla="*/ 169062 w 1039376"/>
                  <a:gd name="connsiteY2" fmla="*/ 878675 h 979740"/>
                  <a:gd name="connsiteX3" fmla="*/ 5522 w 1039376"/>
                  <a:gd name="connsiteY3" fmla="*/ 461731 h 979740"/>
                  <a:gd name="connsiteX4" fmla="*/ 278659 w 1039376"/>
                  <a:gd name="connsiteY4" fmla="*/ 70569 h 979740"/>
                  <a:gd name="connsiteX5" fmla="*/ 764153 w 1039376"/>
                  <a:gd name="connsiteY5" fmla="*/ 12140 h 979740"/>
                  <a:gd name="connsiteX6" fmla="*/ 1037722 w 1039376"/>
                  <a:gd name="connsiteY6" fmla="*/ 272259 h 979740"/>
                  <a:gd name="connsiteX7" fmla="*/ 785934 w 1039376"/>
                  <a:gd name="connsiteY7" fmla="*/ 617619 h 979740"/>
                  <a:gd name="connsiteX8" fmla="*/ 930234 w 1039376"/>
                  <a:gd name="connsiteY8" fmla="*/ 877205 h 979740"/>
                  <a:gd name="connsiteX0" fmla="*/ 930234 w 1039376"/>
                  <a:gd name="connsiteY0" fmla="*/ 880820 h 983355"/>
                  <a:gd name="connsiteX1" fmla="*/ 718048 w 1039376"/>
                  <a:gd name="connsiteY1" fmla="*/ 981097 h 983355"/>
                  <a:gd name="connsiteX2" fmla="*/ 169062 w 1039376"/>
                  <a:gd name="connsiteY2" fmla="*/ 882290 h 983355"/>
                  <a:gd name="connsiteX3" fmla="*/ 5522 w 1039376"/>
                  <a:gd name="connsiteY3" fmla="*/ 465346 h 983355"/>
                  <a:gd name="connsiteX4" fmla="*/ 278659 w 1039376"/>
                  <a:gd name="connsiteY4" fmla="*/ 74184 h 983355"/>
                  <a:gd name="connsiteX5" fmla="*/ 764153 w 1039376"/>
                  <a:gd name="connsiteY5" fmla="*/ 15755 h 983355"/>
                  <a:gd name="connsiteX6" fmla="*/ 1037722 w 1039376"/>
                  <a:gd name="connsiteY6" fmla="*/ 275874 h 983355"/>
                  <a:gd name="connsiteX7" fmla="*/ 785934 w 1039376"/>
                  <a:gd name="connsiteY7" fmla="*/ 621234 h 983355"/>
                  <a:gd name="connsiteX8" fmla="*/ 930234 w 1039376"/>
                  <a:gd name="connsiteY8" fmla="*/ 880820 h 983355"/>
                  <a:gd name="connsiteX0" fmla="*/ 930234 w 1039376"/>
                  <a:gd name="connsiteY0" fmla="*/ 880820 h 983355"/>
                  <a:gd name="connsiteX1" fmla="*/ 718048 w 1039376"/>
                  <a:gd name="connsiteY1" fmla="*/ 981097 h 983355"/>
                  <a:gd name="connsiteX2" fmla="*/ 169062 w 1039376"/>
                  <a:gd name="connsiteY2" fmla="*/ 882290 h 983355"/>
                  <a:gd name="connsiteX3" fmla="*/ 5522 w 1039376"/>
                  <a:gd name="connsiteY3" fmla="*/ 465346 h 983355"/>
                  <a:gd name="connsiteX4" fmla="*/ 278659 w 1039376"/>
                  <a:gd name="connsiteY4" fmla="*/ 74184 h 983355"/>
                  <a:gd name="connsiteX5" fmla="*/ 764153 w 1039376"/>
                  <a:gd name="connsiteY5" fmla="*/ 15755 h 983355"/>
                  <a:gd name="connsiteX6" fmla="*/ 1037722 w 1039376"/>
                  <a:gd name="connsiteY6" fmla="*/ 275874 h 983355"/>
                  <a:gd name="connsiteX7" fmla="*/ 785934 w 1039376"/>
                  <a:gd name="connsiteY7" fmla="*/ 621234 h 983355"/>
                  <a:gd name="connsiteX8" fmla="*/ 930234 w 1039376"/>
                  <a:gd name="connsiteY8" fmla="*/ 880820 h 983355"/>
                  <a:gd name="connsiteX0" fmla="*/ 930234 w 1039376"/>
                  <a:gd name="connsiteY0" fmla="*/ 879296 h 981831"/>
                  <a:gd name="connsiteX1" fmla="*/ 718048 w 1039376"/>
                  <a:gd name="connsiteY1" fmla="*/ 979573 h 981831"/>
                  <a:gd name="connsiteX2" fmla="*/ 169062 w 1039376"/>
                  <a:gd name="connsiteY2" fmla="*/ 880766 h 981831"/>
                  <a:gd name="connsiteX3" fmla="*/ 5522 w 1039376"/>
                  <a:gd name="connsiteY3" fmla="*/ 463822 h 981831"/>
                  <a:gd name="connsiteX4" fmla="*/ 316076 w 1039376"/>
                  <a:gd name="connsiteY4" fmla="*/ 78187 h 981831"/>
                  <a:gd name="connsiteX5" fmla="*/ 764153 w 1039376"/>
                  <a:gd name="connsiteY5" fmla="*/ 14231 h 981831"/>
                  <a:gd name="connsiteX6" fmla="*/ 1037722 w 1039376"/>
                  <a:gd name="connsiteY6" fmla="*/ 274350 h 981831"/>
                  <a:gd name="connsiteX7" fmla="*/ 785934 w 1039376"/>
                  <a:gd name="connsiteY7" fmla="*/ 619710 h 981831"/>
                  <a:gd name="connsiteX8" fmla="*/ 930234 w 1039376"/>
                  <a:gd name="connsiteY8" fmla="*/ 879296 h 981831"/>
                  <a:gd name="connsiteX0" fmla="*/ 930234 w 1039376"/>
                  <a:gd name="connsiteY0" fmla="*/ 871496 h 974031"/>
                  <a:gd name="connsiteX1" fmla="*/ 718048 w 1039376"/>
                  <a:gd name="connsiteY1" fmla="*/ 971773 h 974031"/>
                  <a:gd name="connsiteX2" fmla="*/ 169062 w 1039376"/>
                  <a:gd name="connsiteY2" fmla="*/ 872966 h 974031"/>
                  <a:gd name="connsiteX3" fmla="*/ 5522 w 1039376"/>
                  <a:gd name="connsiteY3" fmla="*/ 456022 h 974031"/>
                  <a:gd name="connsiteX4" fmla="*/ 316076 w 1039376"/>
                  <a:gd name="connsiteY4" fmla="*/ 70387 h 974031"/>
                  <a:gd name="connsiteX5" fmla="*/ 695554 w 1039376"/>
                  <a:gd name="connsiteY5" fmla="*/ 17483 h 974031"/>
                  <a:gd name="connsiteX6" fmla="*/ 1037722 w 1039376"/>
                  <a:gd name="connsiteY6" fmla="*/ 266550 h 974031"/>
                  <a:gd name="connsiteX7" fmla="*/ 785934 w 1039376"/>
                  <a:gd name="connsiteY7" fmla="*/ 611910 h 974031"/>
                  <a:gd name="connsiteX8" fmla="*/ 930234 w 1039376"/>
                  <a:gd name="connsiteY8" fmla="*/ 871496 h 974031"/>
                  <a:gd name="connsiteX0" fmla="*/ 930234 w 940132"/>
                  <a:gd name="connsiteY0" fmla="*/ 871496 h 974031"/>
                  <a:gd name="connsiteX1" fmla="*/ 718048 w 940132"/>
                  <a:gd name="connsiteY1" fmla="*/ 971773 h 974031"/>
                  <a:gd name="connsiteX2" fmla="*/ 169062 w 940132"/>
                  <a:gd name="connsiteY2" fmla="*/ 872966 h 974031"/>
                  <a:gd name="connsiteX3" fmla="*/ 5522 w 940132"/>
                  <a:gd name="connsiteY3" fmla="*/ 456022 h 974031"/>
                  <a:gd name="connsiteX4" fmla="*/ 316076 w 940132"/>
                  <a:gd name="connsiteY4" fmla="*/ 70387 h 974031"/>
                  <a:gd name="connsiteX5" fmla="*/ 695554 w 940132"/>
                  <a:gd name="connsiteY5" fmla="*/ 17483 h 974031"/>
                  <a:gd name="connsiteX6" fmla="*/ 937943 w 940132"/>
                  <a:gd name="connsiteY6" fmla="*/ 261024 h 974031"/>
                  <a:gd name="connsiteX7" fmla="*/ 785934 w 940132"/>
                  <a:gd name="connsiteY7" fmla="*/ 611910 h 974031"/>
                  <a:gd name="connsiteX8" fmla="*/ 930234 w 940132"/>
                  <a:gd name="connsiteY8" fmla="*/ 871496 h 974031"/>
                  <a:gd name="connsiteX0" fmla="*/ 930234 w 964913"/>
                  <a:gd name="connsiteY0" fmla="*/ 871496 h 974031"/>
                  <a:gd name="connsiteX1" fmla="*/ 718048 w 964913"/>
                  <a:gd name="connsiteY1" fmla="*/ 971773 h 974031"/>
                  <a:gd name="connsiteX2" fmla="*/ 169062 w 964913"/>
                  <a:gd name="connsiteY2" fmla="*/ 872966 h 974031"/>
                  <a:gd name="connsiteX3" fmla="*/ 5522 w 964913"/>
                  <a:gd name="connsiteY3" fmla="*/ 456022 h 974031"/>
                  <a:gd name="connsiteX4" fmla="*/ 316076 w 964913"/>
                  <a:gd name="connsiteY4" fmla="*/ 70387 h 974031"/>
                  <a:gd name="connsiteX5" fmla="*/ 695554 w 964913"/>
                  <a:gd name="connsiteY5" fmla="*/ 17483 h 974031"/>
                  <a:gd name="connsiteX6" fmla="*/ 962888 w 964913"/>
                  <a:gd name="connsiteY6" fmla="*/ 255498 h 974031"/>
                  <a:gd name="connsiteX7" fmla="*/ 785934 w 964913"/>
                  <a:gd name="connsiteY7" fmla="*/ 611910 h 974031"/>
                  <a:gd name="connsiteX8" fmla="*/ 930234 w 964913"/>
                  <a:gd name="connsiteY8" fmla="*/ 871496 h 974031"/>
                  <a:gd name="connsiteX0" fmla="*/ 930234 w 962888"/>
                  <a:gd name="connsiteY0" fmla="*/ 871496 h 974031"/>
                  <a:gd name="connsiteX1" fmla="*/ 718048 w 962888"/>
                  <a:gd name="connsiteY1" fmla="*/ 971773 h 974031"/>
                  <a:gd name="connsiteX2" fmla="*/ 169062 w 962888"/>
                  <a:gd name="connsiteY2" fmla="*/ 872966 h 974031"/>
                  <a:gd name="connsiteX3" fmla="*/ 5522 w 962888"/>
                  <a:gd name="connsiteY3" fmla="*/ 456022 h 974031"/>
                  <a:gd name="connsiteX4" fmla="*/ 316076 w 962888"/>
                  <a:gd name="connsiteY4" fmla="*/ 70387 h 974031"/>
                  <a:gd name="connsiteX5" fmla="*/ 695554 w 962888"/>
                  <a:gd name="connsiteY5" fmla="*/ 17483 h 974031"/>
                  <a:gd name="connsiteX6" fmla="*/ 962888 w 962888"/>
                  <a:gd name="connsiteY6" fmla="*/ 255498 h 974031"/>
                  <a:gd name="connsiteX7" fmla="*/ 785934 w 962888"/>
                  <a:gd name="connsiteY7" fmla="*/ 611910 h 974031"/>
                  <a:gd name="connsiteX8" fmla="*/ 930234 w 962888"/>
                  <a:gd name="connsiteY8" fmla="*/ 871496 h 974031"/>
                  <a:gd name="connsiteX0" fmla="*/ 930234 w 962888"/>
                  <a:gd name="connsiteY0" fmla="*/ 861400 h 963935"/>
                  <a:gd name="connsiteX1" fmla="*/ 718048 w 962888"/>
                  <a:gd name="connsiteY1" fmla="*/ 961677 h 963935"/>
                  <a:gd name="connsiteX2" fmla="*/ 169062 w 962888"/>
                  <a:gd name="connsiteY2" fmla="*/ 862870 h 963935"/>
                  <a:gd name="connsiteX3" fmla="*/ 5522 w 962888"/>
                  <a:gd name="connsiteY3" fmla="*/ 445926 h 963935"/>
                  <a:gd name="connsiteX4" fmla="*/ 316076 w 962888"/>
                  <a:gd name="connsiteY4" fmla="*/ 60291 h 963935"/>
                  <a:gd name="connsiteX5" fmla="*/ 782862 w 962888"/>
                  <a:gd name="connsiteY5" fmla="*/ 23965 h 963935"/>
                  <a:gd name="connsiteX6" fmla="*/ 962888 w 962888"/>
                  <a:gd name="connsiteY6" fmla="*/ 245402 h 963935"/>
                  <a:gd name="connsiteX7" fmla="*/ 785934 w 962888"/>
                  <a:gd name="connsiteY7" fmla="*/ 601814 h 963935"/>
                  <a:gd name="connsiteX8" fmla="*/ 930234 w 962888"/>
                  <a:gd name="connsiteY8" fmla="*/ 861400 h 963935"/>
                  <a:gd name="connsiteX0" fmla="*/ 930234 w 963766"/>
                  <a:gd name="connsiteY0" fmla="*/ 861400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245402 h 963935"/>
                  <a:gd name="connsiteX7" fmla="*/ 785934 w 963766"/>
                  <a:gd name="connsiteY7" fmla="*/ 601814 h 963935"/>
                  <a:gd name="connsiteX8" fmla="*/ 930234 w 963766"/>
                  <a:gd name="connsiteY8" fmla="*/ 861400 h 963935"/>
                  <a:gd name="connsiteX0" fmla="*/ 930234 w 963766"/>
                  <a:gd name="connsiteY0" fmla="*/ 861400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245402 h 963935"/>
                  <a:gd name="connsiteX7" fmla="*/ 760989 w 963766"/>
                  <a:gd name="connsiteY7" fmla="*/ 723390 h 963935"/>
                  <a:gd name="connsiteX8" fmla="*/ 930234 w 963766"/>
                  <a:gd name="connsiteY8" fmla="*/ 861400 h 963935"/>
                  <a:gd name="connsiteX0" fmla="*/ 930234 w 963766"/>
                  <a:gd name="connsiteY0" fmla="*/ 861400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245402 h 963935"/>
                  <a:gd name="connsiteX7" fmla="*/ 704863 w 963766"/>
                  <a:gd name="connsiteY7" fmla="*/ 634971 h 963935"/>
                  <a:gd name="connsiteX8" fmla="*/ 930234 w 963766"/>
                  <a:gd name="connsiteY8" fmla="*/ 861400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245402 h 963935"/>
                  <a:gd name="connsiteX7" fmla="*/ 704863 w 963766"/>
                  <a:gd name="connsiteY7" fmla="*/ 634971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34971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911526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911526 w 963766"/>
                  <a:gd name="connsiteY8" fmla="*/ 828243 h 963935"/>
                  <a:gd name="connsiteX0" fmla="*/ 824219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24219 w 963766"/>
                  <a:gd name="connsiteY8" fmla="*/ 828243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877"/>
                  <a:gd name="connsiteY0" fmla="*/ 839295 h 963935"/>
                  <a:gd name="connsiteX1" fmla="*/ 718048 w 963877"/>
                  <a:gd name="connsiteY1" fmla="*/ 961677 h 963935"/>
                  <a:gd name="connsiteX2" fmla="*/ 169062 w 963877"/>
                  <a:gd name="connsiteY2" fmla="*/ 862870 h 963935"/>
                  <a:gd name="connsiteX3" fmla="*/ 5522 w 963877"/>
                  <a:gd name="connsiteY3" fmla="*/ 445926 h 963935"/>
                  <a:gd name="connsiteX4" fmla="*/ 316076 w 963877"/>
                  <a:gd name="connsiteY4" fmla="*/ 60291 h 963935"/>
                  <a:gd name="connsiteX5" fmla="*/ 782862 w 963877"/>
                  <a:gd name="connsiteY5" fmla="*/ 23965 h 963935"/>
                  <a:gd name="connsiteX6" fmla="*/ 962888 w 963877"/>
                  <a:gd name="connsiteY6" fmla="*/ 317243 h 963935"/>
                  <a:gd name="connsiteX7" fmla="*/ 704863 w 963877"/>
                  <a:gd name="connsiteY7" fmla="*/ 623919 h 963935"/>
                  <a:gd name="connsiteX8" fmla="*/ 892817 w 963877"/>
                  <a:gd name="connsiteY8" fmla="*/ 839295 h 963935"/>
                  <a:gd name="connsiteX0" fmla="*/ 892817 w 963877"/>
                  <a:gd name="connsiteY0" fmla="*/ 848349 h 972989"/>
                  <a:gd name="connsiteX1" fmla="*/ 718048 w 963877"/>
                  <a:gd name="connsiteY1" fmla="*/ 970731 h 972989"/>
                  <a:gd name="connsiteX2" fmla="*/ 169062 w 963877"/>
                  <a:gd name="connsiteY2" fmla="*/ 871924 h 972989"/>
                  <a:gd name="connsiteX3" fmla="*/ 5522 w 963877"/>
                  <a:gd name="connsiteY3" fmla="*/ 454980 h 972989"/>
                  <a:gd name="connsiteX4" fmla="*/ 316076 w 963877"/>
                  <a:gd name="connsiteY4" fmla="*/ 69345 h 972989"/>
                  <a:gd name="connsiteX5" fmla="*/ 782862 w 963877"/>
                  <a:gd name="connsiteY5" fmla="*/ 33019 h 972989"/>
                  <a:gd name="connsiteX6" fmla="*/ 962888 w 963877"/>
                  <a:gd name="connsiteY6" fmla="*/ 326297 h 972989"/>
                  <a:gd name="connsiteX7" fmla="*/ 704863 w 963877"/>
                  <a:gd name="connsiteY7" fmla="*/ 632973 h 972989"/>
                  <a:gd name="connsiteX8" fmla="*/ 892817 w 963877"/>
                  <a:gd name="connsiteY8" fmla="*/ 848349 h 972989"/>
                  <a:gd name="connsiteX0" fmla="*/ 892726 w 963786"/>
                  <a:gd name="connsiteY0" fmla="*/ 848349 h 1000915"/>
                  <a:gd name="connsiteX1" fmla="*/ 717957 w 963786"/>
                  <a:gd name="connsiteY1" fmla="*/ 970731 h 1000915"/>
                  <a:gd name="connsiteX2" fmla="*/ 170718 w 963786"/>
                  <a:gd name="connsiteY2" fmla="*/ 955459 h 1000915"/>
                  <a:gd name="connsiteX3" fmla="*/ 5431 w 963786"/>
                  <a:gd name="connsiteY3" fmla="*/ 454980 h 1000915"/>
                  <a:gd name="connsiteX4" fmla="*/ 315985 w 963786"/>
                  <a:gd name="connsiteY4" fmla="*/ 69345 h 1000915"/>
                  <a:gd name="connsiteX5" fmla="*/ 782771 w 963786"/>
                  <a:gd name="connsiteY5" fmla="*/ 33019 h 1000915"/>
                  <a:gd name="connsiteX6" fmla="*/ 962797 w 963786"/>
                  <a:gd name="connsiteY6" fmla="*/ 326297 h 1000915"/>
                  <a:gd name="connsiteX7" fmla="*/ 704772 w 963786"/>
                  <a:gd name="connsiteY7" fmla="*/ 632973 h 1000915"/>
                  <a:gd name="connsiteX8" fmla="*/ 892726 w 963786"/>
                  <a:gd name="connsiteY8" fmla="*/ 848349 h 1000915"/>
                  <a:gd name="connsiteX0" fmla="*/ 891259 w 962319"/>
                  <a:gd name="connsiteY0" fmla="*/ 848349 h 1000295"/>
                  <a:gd name="connsiteX1" fmla="*/ 716490 w 962319"/>
                  <a:gd name="connsiteY1" fmla="*/ 970731 h 1000295"/>
                  <a:gd name="connsiteX2" fmla="*/ 207065 w 962319"/>
                  <a:gd name="connsiteY2" fmla="*/ 954494 h 1000295"/>
                  <a:gd name="connsiteX3" fmla="*/ 3964 w 962319"/>
                  <a:gd name="connsiteY3" fmla="*/ 454980 h 1000295"/>
                  <a:gd name="connsiteX4" fmla="*/ 314518 w 962319"/>
                  <a:gd name="connsiteY4" fmla="*/ 69345 h 1000295"/>
                  <a:gd name="connsiteX5" fmla="*/ 781304 w 962319"/>
                  <a:gd name="connsiteY5" fmla="*/ 33019 h 1000295"/>
                  <a:gd name="connsiteX6" fmla="*/ 961330 w 962319"/>
                  <a:gd name="connsiteY6" fmla="*/ 326297 h 1000295"/>
                  <a:gd name="connsiteX7" fmla="*/ 703305 w 962319"/>
                  <a:gd name="connsiteY7" fmla="*/ 632973 h 1000295"/>
                  <a:gd name="connsiteX8" fmla="*/ 891259 w 962319"/>
                  <a:gd name="connsiteY8" fmla="*/ 848349 h 1000295"/>
                  <a:gd name="connsiteX0" fmla="*/ 890960 w 962020"/>
                  <a:gd name="connsiteY0" fmla="*/ 848349 h 1012098"/>
                  <a:gd name="connsiteX1" fmla="*/ 646732 w 962020"/>
                  <a:gd name="connsiteY1" fmla="*/ 994582 h 1012098"/>
                  <a:gd name="connsiteX2" fmla="*/ 206766 w 962020"/>
                  <a:gd name="connsiteY2" fmla="*/ 954494 h 1012098"/>
                  <a:gd name="connsiteX3" fmla="*/ 3665 w 962020"/>
                  <a:gd name="connsiteY3" fmla="*/ 454980 h 1012098"/>
                  <a:gd name="connsiteX4" fmla="*/ 314219 w 962020"/>
                  <a:gd name="connsiteY4" fmla="*/ 69345 h 1012098"/>
                  <a:gd name="connsiteX5" fmla="*/ 781005 w 962020"/>
                  <a:gd name="connsiteY5" fmla="*/ 33019 h 1012098"/>
                  <a:gd name="connsiteX6" fmla="*/ 961031 w 962020"/>
                  <a:gd name="connsiteY6" fmla="*/ 326297 h 1012098"/>
                  <a:gd name="connsiteX7" fmla="*/ 703006 w 962020"/>
                  <a:gd name="connsiteY7" fmla="*/ 632973 h 1012098"/>
                  <a:gd name="connsiteX8" fmla="*/ 890960 w 962020"/>
                  <a:gd name="connsiteY8" fmla="*/ 848349 h 1012098"/>
                  <a:gd name="connsiteX0" fmla="*/ 890960 w 962020"/>
                  <a:gd name="connsiteY0" fmla="*/ 848349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3006 w 962020"/>
                  <a:gd name="connsiteY7" fmla="*/ 632973 h 1023661"/>
                  <a:gd name="connsiteX8" fmla="*/ 890960 w 962020"/>
                  <a:gd name="connsiteY8" fmla="*/ 848349 h 1023661"/>
                  <a:gd name="connsiteX0" fmla="*/ 890960 w 962020"/>
                  <a:gd name="connsiteY0" fmla="*/ 848349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3006 w 962020"/>
                  <a:gd name="connsiteY7" fmla="*/ 632973 h 1023661"/>
                  <a:gd name="connsiteX8" fmla="*/ 890960 w 962020"/>
                  <a:gd name="connsiteY8" fmla="*/ 848349 h 1023661"/>
                  <a:gd name="connsiteX0" fmla="*/ 833301 w 962020"/>
                  <a:gd name="connsiteY0" fmla="*/ 856128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3006 w 962020"/>
                  <a:gd name="connsiteY7" fmla="*/ 632973 h 1023661"/>
                  <a:gd name="connsiteX8" fmla="*/ 833301 w 962020"/>
                  <a:gd name="connsiteY8" fmla="*/ 856128 h 1023661"/>
                  <a:gd name="connsiteX0" fmla="*/ 820294 w 962020"/>
                  <a:gd name="connsiteY0" fmla="*/ 848574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3006 w 962020"/>
                  <a:gd name="connsiteY7" fmla="*/ 632973 h 1023661"/>
                  <a:gd name="connsiteX8" fmla="*/ 820294 w 962020"/>
                  <a:gd name="connsiteY8" fmla="*/ 848574 h 1023661"/>
                  <a:gd name="connsiteX0" fmla="*/ 820294 w 962020"/>
                  <a:gd name="connsiteY0" fmla="*/ 848574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4549 w 962020"/>
                  <a:gd name="connsiteY7" fmla="*/ 638453 h 1023661"/>
                  <a:gd name="connsiteX8" fmla="*/ 820294 w 962020"/>
                  <a:gd name="connsiteY8" fmla="*/ 848574 h 1023661"/>
                  <a:gd name="connsiteX0" fmla="*/ 820294 w 879922"/>
                  <a:gd name="connsiteY0" fmla="*/ 848574 h 1023661"/>
                  <a:gd name="connsiteX1" fmla="*/ 646732 w 879922"/>
                  <a:gd name="connsiteY1" fmla="*/ 994582 h 1023661"/>
                  <a:gd name="connsiteX2" fmla="*/ 206766 w 879922"/>
                  <a:gd name="connsiteY2" fmla="*/ 954494 h 1023661"/>
                  <a:gd name="connsiteX3" fmla="*/ 3665 w 879922"/>
                  <a:gd name="connsiteY3" fmla="*/ 454980 h 1023661"/>
                  <a:gd name="connsiteX4" fmla="*/ 314219 w 879922"/>
                  <a:gd name="connsiteY4" fmla="*/ 69345 h 1023661"/>
                  <a:gd name="connsiteX5" fmla="*/ 781005 w 879922"/>
                  <a:gd name="connsiteY5" fmla="*/ 33019 h 1023661"/>
                  <a:gd name="connsiteX6" fmla="*/ 857717 w 879922"/>
                  <a:gd name="connsiteY6" fmla="*/ 403840 h 1023661"/>
                  <a:gd name="connsiteX7" fmla="*/ 704549 w 879922"/>
                  <a:gd name="connsiteY7" fmla="*/ 638453 h 1023661"/>
                  <a:gd name="connsiteX8" fmla="*/ 820294 w 879922"/>
                  <a:gd name="connsiteY8" fmla="*/ 848574 h 1023661"/>
                  <a:gd name="connsiteX0" fmla="*/ 820294 w 859397"/>
                  <a:gd name="connsiteY0" fmla="*/ 817587 h 992674"/>
                  <a:gd name="connsiteX1" fmla="*/ 646732 w 859397"/>
                  <a:gd name="connsiteY1" fmla="*/ 963595 h 992674"/>
                  <a:gd name="connsiteX2" fmla="*/ 206766 w 859397"/>
                  <a:gd name="connsiteY2" fmla="*/ 923507 h 992674"/>
                  <a:gd name="connsiteX3" fmla="*/ 3665 w 859397"/>
                  <a:gd name="connsiteY3" fmla="*/ 423993 h 992674"/>
                  <a:gd name="connsiteX4" fmla="*/ 314219 w 859397"/>
                  <a:gd name="connsiteY4" fmla="*/ 38358 h 992674"/>
                  <a:gd name="connsiteX5" fmla="*/ 699079 w 859397"/>
                  <a:gd name="connsiteY5" fmla="*/ 78241 h 992674"/>
                  <a:gd name="connsiteX6" fmla="*/ 857717 w 859397"/>
                  <a:gd name="connsiteY6" fmla="*/ 372853 h 992674"/>
                  <a:gd name="connsiteX7" fmla="*/ 704549 w 859397"/>
                  <a:gd name="connsiteY7" fmla="*/ 607466 h 992674"/>
                  <a:gd name="connsiteX8" fmla="*/ 820294 w 859397"/>
                  <a:gd name="connsiteY8" fmla="*/ 817587 h 992674"/>
                  <a:gd name="connsiteX0" fmla="*/ 820294 w 864475"/>
                  <a:gd name="connsiteY0" fmla="*/ 821277 h 996364"/>
                  <a:gd name="connsiteX1" fmla="*/ 646732 w 864475"/>
                  <a:gd name="connsiteY1" fmla="*/ 967285 h 996364"/>
                  <a:gd name="connsiteX2" fmla="*/ 206766 w 864475"/>
                  <a:gd name="connsiteY2" fmla="*/ 927197 h 996364"/>
                  <a:gd name="connsiteX3" fmla="*/ 3665 w 864475"/>
                  <a:gd name="connsiteY3" fmla="*/ 427683 h 996364"/>
                  <a:gd name="connsiteX4" fmla="*/ 314219 w 864475"/>
                  <a:gd name="connsiteY4" fmla="*/ 42048 h 996364"/>
                  <a:gd name="connsiteX5" fmla="*/ 738769 w 864475"/>
                  <a:gd name="connsiteY5" fmla="*/ 68302 h 996364"/>
                  <a:gd name="connsiteX6" fmla="*/ 857717 w 864475"/>
                  <a:gd name="connsiteY6" fmla="*/ 376543 h 996364"/>
                  <a:gd name="connsiteX7" fmla="*/ 704549 w 864475"/>
                  <a:gd name="connsiteY7" fmla="*/ 611156 h 996364"/>
                  <a:gd name="connsiteX8" fmla="*/ 820294 w 864475"/>
                  <a:gd name="connsiteY8" fmla="*/ 821277 h 996364"/>
                  <a:gd name="connsiteX0" fmla="*/ 820294 w 864475"/>
                  <a:gd name="connsiteY0" fmla="*/ 821277 h 996364"/>
                  <a:gd name="connsiteX1" fmla="*/ 646732 w 864475"/>
                  <a:gd name="connsiteY1" fmla="*/ 967285 h 996364"/>
                  <a:gd name="connsiteX2" fmla="*/ 206766 w 864475"/>
                  <a:gd name="connsiteY2" fmla="*/ 927197 h 996364"/>
                  <a:gd name="connsiteX3" fmla="*/ 3665 w 864475"/>
                  <a:gd name="connsiteY3" fmla="*/ 427683 h 996364"/>
                  <a:gd name="connsiteX4" fmla="*/ 314219 w 864475"/>
                  <a:gd name="connsiteY4" fmla="*/ 42048 h 996364"/>
                  <a:gd name="connsiteX5" fmla="*/ 738769 w 864475"/>
                  <a:gd name="connsiteY5" fmla="*/ 68302 h 996364"/>
                  <a:gd name="connsiteX6" fmla="*/ 857717 w 864475"/>
                  <a:gd name="connsiteY6" fmla="*/ 376543 h 996364"/>
                  <a:gd name="connsiteX7" fmla="*/ 704549 w 864475"/>
                  <a:gd name="connsiteY7" fmla="*/ 611156 h 996364"/>
                  <a:gd name="connsiteX8" fmla="*/ 820294 w 864475"/>
                  <a:gd name="connsiteY8" fmla="*/ 821277 h 996364"/>
                  <a:gd name="connsiteX0" fmla="*/ 820294 w 864475"/>
                  <a:gd name="connsiteY0" fmla="*/ 821277 h 996364"/>
                  <a:gd name="connsiteX1" fmla="*/ 646732 w 864475"/>
                  <a:gd name="connsiteY1" fmla="*/ 967285 h 996364"/>
                  <a:gd name="connsiteX2" fmla="*/ 206766 w 864475"/>
                  <a:gd name="connsiteY2" fmla="*/ 927197 h 996364"/>
                  <a:gd name="connsiteX3" fmla="*/ 3665 w 864475"/>
                  <a:gd name="connsiteY3" fmla="*/ 427683 h 996364"/>
                  <a:gd name="connsiteX4" fmla="*/ 314219 w 864475"/>
                  <a:gd name="connsiteY4" fmla="*/ 42048 h 996364"/>
                  <a:gd name="connsiteX5" fmla="*/ 738769 w 864475"/>
                  <a:gd name="connsiteY5" fmla="*/ 68302 h 996364"/>
                  <a:gd name="connsiteX6" fmla="*/ 857717 w 864475"/>
                  <a:gd name="connsiteY6" fmla="*/ 376543 h 996364"/>
                  <a:gd name="connsiteX7" fmla="*/ 689331 w 864475"/>
                  <a:gd name="connsiteY7" fmla="*/ 634410 h 996364"/>
                  <a:gd name="connsiteX8" fmla="*/ 820294 w 864475"/>
                  <a:gd name="connsiteY8" fmla="*/ 821277 h 996364"/>
                  <a:gd name="connsiteX0" fmla="*/ 820294 w 864475"/>
                  <a:gd name="connsiteY0" fmla="*/ 821277 h 996364"/>
                  <a:gd name="connsiteX1" fmla="*/ 646732 w 864475"/>
                  <a:gd name="connsiteY1" fmla="*/ 967285 h 996364"/>
                  <a:gd name="connsiteX2" fmla="*/ 206766 w 864475"/>
                  <a:gd name="connsiteY2" fmla="*/ 927197 h 996364"/>
                  <a:gd name="connsiteX3" fmla="*/ 3665 w 864475"/>
                  <a:gd name="connsiteY3" fmla="*/ 427683 h 996364"/>
                  <a:gd name="connsiteX4" fmla="*/ 314219 w 864475"/>
                  <a:gd name="connsiteY4" fmla="*/ 42048 h 996364"/>
                  <a:gd name="connsiteX5" fmla="*/ 738769 w 864475"/>
                  <a:gd name="connsiteY5" fmla="*/ 68302 h 996364"/>
                  <a:gd name="connsiteX6" fmla="*/ 857717 w 864475"/>
                  <a:gd name="connsiteY6" fmla="*/ 376543 h 996364"/>
                  <a:gd name="connsiteX7" fmla="*/ 689331 w 864475"/>
                  <a:gd name="connsiteY7" fmla="*/ 634410 h 996364"/>
                  <a:gd name="connsiteX8" fmla="*/ 820294 w 864475"/>
                  <a:gd name="connsiteY8" fmla="*/ 821277 h 996364"/>
                  <a:gd name="connsiteX0" fmla="*/ 820294 w 854717"/>
                  <a:gd name="connsiteY0" fmla="*/ 821277 h 996364"/>
                  <a:gd name="connsiteX1" fmla="*/ 646732 w 854717"/>
                  <a:gd name="connsiteY1" fmla="*/ 967285 h 996364"/>
                  <a:gd name="connsiteX2" fmla="*/ 206766 w 854717"/>
                  <a:gd name="connsiteY2" fmla="*/ 927197 h 996364"/>
                  <a:gd name="connsiteX3" fmla="*/ 3665 w 854717"/>
                  <a:gd name="connsiteY3" fmla="*/ 427683 h 996364"/>
                  <a:gd name="connsiteX4" fmla="*/ 314219 w 854717"/>
                  <a:gd name="connsiteY4" fmla="*/ 42048 h 996364"/>
                  <a:gd name="connsiteX5" fmla="*/ 738769 w 854717"/>
                  <a:gd name="connsiteY5" fmla="*/ 68302 h 996364"/>
                  <a:gd name="connsiteX6" fmla="*/ 844170 w 854717"/>
                  <a:gd name="connsiteY6" fmla="*/ 309078 h 996364"/>
                  <a:gd name="connsiteX7" fmla="*/ 689331 w 854717"/>
                  <a:gd name="connsiteY7" fmla="*/ 634410 h 996364"/>
                  <a:gd name="connsiteX8" fmla="*/ 820294 w 854717"/>
                  <a:gd name="connsiteY8" fmla="*/ 821277 h 996364"/>
                  <a:gd name="connsiteX0" fmla="*/ 820294 w 859223"/>
                  <a:gd name="connsiteY0" fmla="*/ 821277 h 996364"/>
                  <a:gd name="connsiteX1" fmla="*/ 646732 w 859223"/>
                  <a:gd name="connsiteY1" fmla="*/ 967285 h 996364"/>
                  <a:gd name="connsiteX2" fmla="*/ 206766 w 859223"/>
                  <a:gd name="connsiteY2" fmla="*/ 927197 h 996364"/>
                  <a:gd name="connsiteX3" fmla="*/ 3665 w 859223"/>
                  <a:gd name="connsiteY3" fmla="*/ 427683 h 996364"/>
                  <a:gd name="connsiteX4" fmla="*/ 314219 w 859223"/>
                  <a:gd name="connsiteY4" fmla="*/ 42048 h 996364"/>
                  <a:gd name="connsiteX5" fmla="*/ 738769 w 859223"/>
                  <a:gd name="connsiteY5" fmla="*/ 68302 h 996364"/>
                  <a:gd name="connsiteX6" fmla="*/ 844170 w 859223"/>
                  <a:gd name="connsiteY6" fmla="*/ 309078 h 996364"/>
                  <a:gd name="connsiteX7" fmla="*/ 689331 w 859223"/>
                  <a:gd name="connsiteY7" fmla="*/ 634410 h 996364"/>
                  <a:gd name="connsiteX8" fmla="*/ 820294 w 859223"/>
                  <a:gd name="connsiteY8" fmla="*/ 821277 h 996364"/>
                  <a:gd name="connsiteX0" fmla="*/ 820294 w 859223"/>
                  <a:gd name="connsiteY0" fmla="*/ 821277 h 996364"/>
                  <a:gd name="connsiteX1" fmla="*/ 646732 w 859223"/>
                  <a:gd name="connsiteY1" fmla="*/ 967285 h 996364"/>
                  <a:gd name="connsiteX2" fmla="*/ 206766 w 859223"/>
                  <a:gd name="connsiteY2" fmla="*/ 927197 h 996364"/>
                  <a:gd name="connsiteX3" fmla="*/ 3665 w 859223"/>
                  <a:gd name="connsiteY3" fmla="*/ 427683 h 996364"/>
                  <a:gd name="connsiteX4" fmla="*/ 314219 w 859223"/>
                  <a:gd name="connsiteY4" fmla="*/ 42048 h 996364"/>
                  <a:gd name="connsiteX5" fmla="*/ 738769 w 859223"/>
                  <a:gd name="connsiteY5" fmla="*/ 68302 h 996364"/>
                  <a:gd name="connsiteX6" fmla="*/ 844170 w 859223"/>
                  <a:gd name="connsiteY6" fmla="*/ 309078 h 996364"/>
                  <a:gd name="connsiteX7" fmla="*/ 689331 w 859223"/>
                  <a:gd name="connsiteY7" fmla="*/ 634410 h 996364"/>
                  <a:gd name="connsiteX8" fmla="*/ 820294 w 859223"/>
                  <a:gd name="connsiteY8" fmla="*/ 821277 h 996364"/>
                  <a:gd name="connsiteX0" fmla="*/ 820294 w 854278"/>
                  <a:gd name="connsiteY0" fmla="*/ 821277 h 996364"/>
                  <a:gd name="connsiteX1" fmla="*/ 646732 w 854278"/>
                  <a:gd name="connsiteY1" fmla="*/ 967285 h 996364"/>
                  <a:gd name="connsiteX2" fmla="*/ 206766 w 854278"/>
                  <a:gd name="connsiteY2" fmla="*/ 927197 h 996364"/>
                  <a:gd name="connsiteX3" fmla="*/ 3665 w 854278"/>
                  <a:gd name="connsiteY3" fmla="*/ 427683 h 996364"/>
                  <a:gd name="connsiteX4" fmla="*/ 314219 w 854278"/>
                  <a:gd name="connsiteY4" fmla="*/ 42048 h 996364"/>
                  <a:gd name="connsiteX5" fmla="*/ 738769 w 854278"/>
                  <a:gd name="connsiteY5" fmla="*/ 68302 h 996364"/>
                  <a:gd name="connsiteX6" fmla="*/ 844170 w 854278"/>
                  <a:gd name="connsiteY6" fmla="*/ 309078 h 996364"/>
                  <a:gd name="connsiteX7" fmla="*/ 689331 w 854278"/>
                  <a:gd name="connsiteY7" fmla="*/ 634410 h 996364"/>
                  <a:gd name="connsiteX8" fmla="*/ 820294 w 854278"/>
                  <a:gd name="connsiteY8" fmla="*/ 821277 h 996364"/>
                  <a:gd name="connsiteX0" fmla="*/ 805221 w 839205"/>
                  <a:gd name="connsiteY0" fmla="*/ 821277 h 993483"/>
                  <a:gd name="connsiteX1" fmla="*/ 631659 w 839205"/>
                  <a:gd name="connsiteY1" fmla="*/ 967285 h 993483"/>
                  <a:gd name="connsiteX2" fmla="*/ 191693 w 839205"/>
                  <a:gd name="connsiteY2" fmla="*/ 927197 h 993483"/>
                  <a:gd name="connsiteX3" fmla="*/ 4016 w 839205"/>
                  <a:gd name="connsiteY3" fmla="*/ 482484 h 993483"/>
                  <a:gd name="connsiteX4" fmla="*/ 299146 w 839205"/>
                  <a:gd name="connsiteY4" fmla="*/ 42048 h 993483"/>
                  <a:gd name="connsiteX5" fmla="*/ 723696 w 839205"/>
                  <a:gd name="connsiteY5" fmla="*/ 68302 h 993483"/>
                  <a:gd name="connsiteX6" fmla="*/ 829097 w 839205"/>
                  <a:gd name="connsiteY6" fmla="*/ 309078 h 993483"/>
                  <a:gd name="connsiteX7" fmla="*/ 674258 w 839205"/>
                  <a:gd name="connsiteY7" fmla="*/ 634410 h 993483"/>
                  <a:gd name="connsiteX8" fmla="*/ 805221 w 839205"/>
                  <a:gd name="connsiteY8" fmla="*/ 821277 h 993483"/>
                  <a:gd name="connsiteX0" fmla="*/ 810061 w 844045"/>
                  <a:gd name="connsiteY0" fmla="*/ 82127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679098 w 844045"/>
                  <a:gd name="connsiteY7" fmla="*/ 634410 h 993397"/>
                  <a:gd name="connsiteX8" fmla="*/ 810061 w 844045"/>
                  <a:gd name="connsiteY8" fmla="*/ 821277 h 993397"/>
                  <a:gd name="connsiteX0" fmla="*/ 810061 w 844045"/>
                  <a:gd name="connsiteY0" fmla="*/ 825239 h 997359"/>
                  <a:gd name="connsiteX1" fmla="*/ 636499 w 844045"/>
                  <a:gd name="connsiteY1" fmla="*/ 971247 h 997359"/>
                  <a:gd name="connsiteX2" fmla="*/ 196533 w 844045"/>
                  <a:gd name="connsiteY2" fmla="*/ 931159 h 997359"/>
                  <a:gd name="connsiteX3" fmla="*/ 3895 w 844045"/>
                  <a:gd name="connsiteY3" fmla="*/ 488150 h 997359"/>
                  <a:gd name="connsiteX4" fmla="*/ 303986 w 844045"/>
                  <a:gd name="connsiteY4" fmla="*/ 46010 h 997359"/>
                  <a:gd name="connsiteX5" fmla="*/ 728536 w 844045"/>
                  <a:gd name="connsiteY5" fmla="*/ 72264 h 997359"/>
                  <a:gd name="connsiteX6" fmla="*/ 833937 w 844045"/>
                  <a:gd name="connsiteY6" fmla="*/ 313040 h 997359"/>
                  <a:gd name="connsiteX7" fmla="*/ 679098 w 844045"/>
                  <a:gd name="connsiteY7" fmla="*/ 638372 h 997359"/>
                  <a:gd name="connsiteX8" fmla="*/ 810061 w 844045"/>
                  <a:gd name="connsiteY8" fmla="*/ 825239 h 997359"/>
                  <a:gd name="connsiteX0" fmla="*/ 810061 w 837826"/>
                  <a:gd name="connsiteY0" fmla="*/ 825239 h 997359"/>
                  <a:gd name="connsiteX1" fmla="*/ 636499 w 837826"/>
                  <a:gd name="connsiteY1" fmla="*/ 971247 h 997359"/>
                  <a:gd name="connsiteX2" fmla="*/ 196533 w 837826"/>
                  <a:gd name="connsiteY2" fmla="*/ 931159 h 997359"/>
                  <a:gd name="connsiteX3" fmla="*/ 3895 w 837826"/>
                  <a:gd name="connsiteY3" fmla="*/ 488150 h 997359"/>
                  <a:gd name="connsiteX4" fmla="*/ 303986 w 837826"/>
                  <a:gd name="connsiteY4" fmla="*/ 46010 h 997359"/>
                  <a:gd name="connsiteX5" fmla="*/ 728536 w 837826"/>
                  <a:gd name="connsiteY5" fmla="*/ 72264 h 997359"/>
                  <a:gd name="connsiteX6" fmla="*/ 833937 w 837826"/>
                  <a:gd name="connsiteY6" fmla="*/ 313040 h 997359"/>
                  <a:gd name="connsiteX7" fmla="*/ 679098 w 837826"/>
                  <a:gd name="connsiteY7" fmla="*/ 638372 h 997359"/>
                  <a:gd name="connsiteX8" fmla="*/ 810061 w 837826"/>
                  <a:gd name="connsiteY8" fmla="*/ 825239 h 997359"/>
                  <a:gd name="connsiteX0" fmla="*/ 810061 w 839752"/>
                  <a:gd name="connsiteY0" fmla="*/ 825239 h 997359"/>
                  <a:gd name="connsiteX1" fmla="*/ 636499 w 839752"/>
                  <a:gd name="connsiteY1" fmla="*/ 971247 h 997359"/>
                  <a:gd name="connsiteX2" fmla="*/ 196533 w 839752"/>
                  <a:gd name="connsiteY2" fmla="*/ 931159 h 997359"/>
                  <a:gd name="connsiteX3" fmla="*/ 3895 w 839752"/>
                  <a:gd name="connsiteY3" fmla="*/ 488150 h 997359"/>
                  <a:gd name="connsiteX4" fmla="*/ 303986 w 839752"/>
                  <a:gd name="connsiteY4" fmla="*/ 46010 h 997359"/>
                  <a:gd name="connsiteX5" fmla="*/ 728536 w 839752"/>
                  <a:gd name="connsiteY5" fmla="*/ 72264 h 997359"/>
                  <a:gd name="connsiteX6" fmla="*/ 833937 w 839752"/>
                  <a:gd name="connsiteY6" fmla="*/ 313040 h 997359"/>
                  <a:gd name="connsiteX7" fmla="*/ 679098 w 839752"/>
                  <a:gd name="connsiteY7" fmla="*/ 638372 h 997359"/>
                  <a:gd name="connsiteX8" fmla="*/ 810061 w 839752"/>
                  <a:gd name="connsiteY8" fmla="*/ 825239 h 997359"/>
                  <a:gd name="connsiteX0" fmla="*/ 810061 w 835020"/>
                  <a:gd name="connsiteY0" fmla="*/ 825239 h 997359"/>
                  <a:gd name="connsiteX1" fmla="*/ 636499 w 835020"/>
                  <a:gd name="connsiteY1" fmla="*/ 971247 h 997359"/>
                  <a:gd name="connsiteX2" fmla="*/ 196533 w 835020"/>
                  <a:gd name="connsiteY2" fmla="*/ 931159 h 997359"/>
                  <a:gd name="connsiteX3" fmla="*/ 3895 w 835020"/>
                  <a:gd name="connsiteY3" fmla="*/ 488150 h 997359"/>
                  <a:gd name="connsiteX4" fmla="*/ 303986 w 835020"/>
                  <a:gd name="connsiteY4" fmla="*/ 46010 h 997359"/>
                  <a:gd name="connsiteX5" fmla="*/ 728536 w 835020"/>
                  <a:gd name="connsiteY5" fmla="*/ 72264 h 997359"/>
                  <a:gd name="connsiteX6" fmla="*/ 833937 w 835020"/>
                  <a:gd name="connsiteY6" fmla="*/ 313040 h 997359"/>
                  <a:gd name="connsiteX7" fmla="*/ 679098 w 835020"/>
                  <a:gd name="connsiteY7" fmla="*/ 638372 h 997359"/>
                  <a:gd name="connsiteX8" fmla="*/ 810061 w 835020"/>
                  <a:gd name="connsiteY8" fmla="*/ 825239 h 99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5020" h="997359">
                    <a:moveTo>
                      <a:pt x="810061" y="825239"/>
                    </a:moveTo>
                    <a:cubicBezTo>
                      <a:pt x="802535" y="892973"/>
                      <a:pt x="793128" y="921694"/>
                      <a:pt x="636499" y="971247"/>
                    </a:cubicBezTo>
                    <a:cubicBezTo>
                      <a:pt x="509639" y="1010579"/>
                      <a:pt x="301967" y="1011675"/>
                      <a:pt x="196533" y="931159"/>
                    </a:cubicBezTo>
                    <a:cubicBezTo>
                      <a:pt x="91099" y="850643"/>
                      <a:pt x="-22619" y="627826"/>
                      <a:pt x="3895" y="488150"/>
                    </a:cubicBezTo>
                    <a:cubicBezTo>
                      <a:pt x="44850" y="274277"/>
                      <a:pt x="141406" y="135380"/>
                      <a:pt x="303986" y="46010"/>
                    </a:cubicBezTo>
                    <a:cubicBezTo>
                      <a:pt x="508213" y="-39080"/>
                      <a:pt x="629281" y="8213"/>
                      <a:pt x="728536" y="72264"/>
                    </a:cubicBezTo>
                    <a:cubicBezTo>
                      <a:pt x="818540" y="136504"/>
                      <a:pt x="840518" y="268354"/>
                      <a:pt x="833937" y="313040"/>
                    </a:cubicBezTo>
                    <a:cubicBezTo>
                      <a:pt x="812993" y="400119"/>
                      <a:pt x="656854" y="435873"/>
                      <a:pt x="679098" y="638372"/>
                    </a:cubicBezTo>
                    <a:cubicBezTo>
                      <a:pt x="735190" y="778476"/>
                      <a:pt x="812351" y="709408"/>
                      <a:pt x="810061" y="825239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11" name="弦形 6"/>
              <p:cNvSpPr/>
              <p:nvPr/>
            </p:nvSpPr>
            <p:spPr>
              <a:xfrm rot="1036148">
                <a:off x="1617736" y="1355978"/>
                <a:ext cx="1077469" cy="1438744"/>
              </a:xfrm>
              <a:custGeom>
                <a:avLst/>
                <a:gdLst>
                  <a:gd name="connsiteX0" fmla="*/ 780489 w 914400"/>
                  <a:gd name="connsiteY0" fmla="*/ 780489 h 914400"/>
                  <a:gd name="connsiteX1" fmla="*/ 228600 w 914400"/>
                  <a:gd name="connsiteY1" fmla="*/ 853147 h 914400"/>
                  <a:gd name="connsiteX2" fmla="*/ 15579 w 914400"/>
                  <a:gd name="connsiteY2" fmla="*/ 338868 h 914400"/>
                  <a:gd name="connsiteX3" fmla="*/ 457200 w 914400"/>
                  <a:gd name="connsiteY3" fmla="*/ 0 h 914400"/>
                  <a:gd name="connsiteX4" fmla="*/ 780489 w 914400"/>
                  <a:gd name="connsiteY4" fmla="*/ 780489 h 914400"/>
                  <a:gd name="connsiteX0" fmla="*/ 780530 w 780530"/>
                  <a:gd name="connsiteY0" fmla="*/ 780646 h 914567"/>
                  <a:gd name="connsiteX1" fmla="*/ 228641 w 780530"/>
                  <a:gd name="connsiteY1" fmla="*/ 853304 h 914567"/>
                  <a:gd name="connsiteX2" fmla="*/ 15620 w 780530"/>
                  <a:gd name="connsiteY2" fmla="*/ 339025 h 914567"/>
                  <a:gd name="connsiteX3" fmla="*/ 457241 w 780530"/>
                  <a:gd name="connsiteY3" fmla="*/ 157 h 914567"/>
                  <a:gd name="connsiteX4" fmla="*/ 587063 w 780530"/>
                  <a:gd name="connsiteY4" fmla="*/ 372690 h 914567"/>
                  <a:gd name="connsiteX5" fmla="*/ 780530 w 780530"/>
                  <a:gd name="connsiteY5" fmla="*/ 780646 h 914567"/>
                  <a:gd name="connsiteX0" fmla="*/ 780530 w 780530"/>
                  <a:gd name="connsiteY0" fmla="*/ 780646 h 914567"/>
                  <a:gd name="connsiteX1" fmla="*/ 228641 w 780530"/>
                  <a:gd name="connsiteY1" fmla="*/ 853304 h 914567"/>
                  <a:gd name="connsiteX2" fmla="*/ 15620 w 780530"/>
                  <a:gd name="connsiteY2" fmla="*/ 339025 h 914567"/>
                  <a:gd name="connsiteX3" fmla="*/ 457241 w 780530"/>
                  <a:gd name="connsiteY3" fmla="*/ 157 h 914567"/>
                  <a:gd name="connsiteX4" fmla="*/ 496752 w 780530"/>
                  <a:gd name="connsiteY4" fmla="*/ 463001 h 914567"/>
                  <a:gd name="connsiteX5" fmla="*/ 780530 w 780530"/>
                  <a:gd name="connsiteY5" fmla="*/ 780646 h 914567"/>
                  <a:gd name="connsiteX0" fmla="*/ 780530 w 780530"/>
                  <a:gd name="connsiteY0" fmla="*/ 780646 h 914567"/>
                  <a:gd name="connsiteX1" fmla="*/ 228641 w 780530"/>
                  <a:gd name="connsiteY1" fmla="*/ 853304 h 914567"/>
                  <a:gd name="connsiteX2" fmla="*/ 15620 w 780530"/>
                  <a:gd name="connsiteY2" fmla="*/ 339025 h 914567"/>
                  <a:gd name="connsiteX3" fmla="*/ 457241 w 780530"/>
                  <a:gd name="connsiteY3" fmla="*/ 157 h 914567"/>
                  <a:gd name="connsiteX4" fmla="*/ 496752 w 780530"/>
                  <a:gd name="connsiteY4" fmla="*/ 463001 h 914567"/>
                  <a:gd name="connsiteX5" fmla="*/ 780530 w 780530"/>
                  <a:gd name="connsiteY5" fmla="*/ 780646 h 914567"/>
                  <a:gd name="connsiteX0" fmla="*/ 780530 w 780530"/>
                  <a:gd name="connsiteY0" fmla="*/ 780646 h 914567"/>
                  <a:gd name="connsiteX1" fmla="*/ 228641 w 780530"/>
                  <a:gd name="connsiteY1" fmla="*/ 853304 h 914567"/>
                  <a:gd name="connsiteX2" fmla="*/ 15620 w 780530"/>
                  <a:gd name="connsiteY2" fmla="*/ 339025 h 914567"/>
                  <a:gd name="connsiteX3" fmla="*/ 457241 w 780530"/>
                  <a:gd name="connsiteY3" fmla="*/ 157 h 914567"/>
                  <a:gd name="connsiteX4" fmla="*/ 496752 w 780530"/>
                  <a:gd name="connsiteY4" fmla="*/ 463001 h 914567"/>
                  <a:gd name="connsiteX5" fmla="*/ 780530 w 780530"/>
                  <a:gd name="connsiteY5" fmla="*/ 780646 h 914567"/>
                  <a:gd name="connsiteX0" fmla="*/ 780530 w 830052"/>
                  <a:gd name="connsiteY0" fmla="*/ 814484 h 948405"/>
                  <a:gd name="connsiteX1" fmla="*/ 228641 w 830052"/>
                  <a:gd name="connsiteY1" fmla="*/ 887142 h 948405"/>
                  <a:gd name="connsiteX2" fmla="*/ 15620 w 830052"/>
                  <a:gd name="connsiteY2" fmla="*/ 372863 h 948405"/>
                  <a:gd name="connsiteX3" fmla="*/ 829775 w 830052"/>
                  <a:gd name="connsiteY3" fmla="*/ 128 h 948405"/>
                  <a:gd name="connsiteX4" fmla="*/ 496752 w 830052"/>
                  <a:gd name="connsiteY4" fmla="*/ 496839 h 948405"/>
                  <a:gd name="connsiteX5" fmla="*/ 780530 w 830052"/>
                  <a:gd name="connsiteY5" fmla="*/ 814484 h 948405"/>
                  <a:gd name="connsiteX0" fmla="*/ 780530 w 830209"/>
                  <a:gd name="connsiteY0" fmla="*/ 814484 h 948405"/>
                  <a:gd name="connsiteX1" fmla="*/ 228641 w 830209"/>
                  <a:gd name="connsiteY1" fmla="*/ 887142 h 948405"/>
                  <a:gd name="connsiteX2" fmla="*/ 15620 w 830209"/>
                  <a:gd name="connsiteY2" fmla="*/ 372863 h 948405"/>
                  <a:gd name="connsiteX3" fmla="*/ 829775 w 830209"/>
                  <a:gd name="connsiteY3" fmla="*/ 128 h 948405"/>
                  <a:gd name="connsiteX4" fmla="*/ 666085 w 830209"/>
                  <a:gd name="connsiteY4" fmla="*/ 496839 h 948405"/>
                  <a:gd name="connsiteX5" fmla="*/ 780530 w 830209"/>
                  <a:gd name="connsiteY5" fmla="*/ 814484 h 948405"/>
                  <a:gd name="connsiteX0" fmla="*/ 780530 w 830209"/>
                  <a:gd name="connsiteY0" fmla="*/ 814484 h 948405"/>
                  <a:gd name="connsiteX1" fmla="*/ 228641 w 830209"/>
                  <a:gd name="connsiteY1" fmla="*/ 887142 h 948405"/>
                  <a:gd name="connsiteX2" fmla="*/ 15620 w 830209"/>
                  <a:gd name="connsiteY2" fmla="*/ 372863 h 948405"/>
                  <a:gd name="connsiteX3" fmla="*/ 829775 w 830209"/>
                  <a:gd name="connsiteY3" fmla="*/ 128 h 948405"/>
                  <a:gd name="connsiteX4" fmla="*/ 666085 w 830209"/>
                  <a:gd name="connsiteY4" fmla="*/ 496839 h 948405"/>
                  <a:gd name="connsiteX5" fmla="*/ 780530 w 830209"/>
                  <a:gd name="connsiteY5" fmla="*/ 814484 h 948405"/>
                  <a:gd name="connsiteX0" fmla="*/ 1005077 w 1005077"/>
                  <a:gd name="connsiteY0" fmla="*/ 825773 h 940792"/>
                  <a:gd name="connsiteX1" fmla="*/ 227410 w 1005077"/>
                  <a:gd name="connsiteY1" fmla="*/ 887142 h 940792"/>
                  <a:gd name="connsiteX2" fmla="*/ 14389 w 1005077"/>
                  <a:gd name="connsiteY2" fmla="*/ 372863 h 940792"/>
                  <a:gd name="connsiteX3" fmla="*/ 828544 w 1005077"/>
                  <a:gd name="connsiteY3" fmla="*/ 128 h 940792"/>
                  <a:gd name="connsiteX4" fmla="*/ 664854 w 1005077"/>
                  <a:gd name="connsiteY4" fmla="*/ 496839 h 940792"/>
                  <a:gd name="connsiteX5" fmla="*/ 1005077 w 1005077"/>
                  <a:gd name="connsiteY5" fmla="*/ 825773 h 940792"/>
                  <a:gd name="connsiteX0" fmla="*/ 991934 w 991934"/>
                  <a:gd name="connsiteY0" fmla="*/ 850090 h 965109"/>
                  <a:gd name="connsiteX1" fmla="*/ 214267 w 991934"/>
                  <a:gd name="connsiteY1" fmla="*/ 911459 h 965109"/>
                  <a:gd name="connsiteX2" fmla="*/ 1246 w 991934"/>
                  <a:gd name="connsiteY2" fmla="*/ 397180 h 965109"/>
                  <a:gd name="connsiteX3" fmla="*/ 200156 w 991934"/>
                  <a:gd name="connsiteY3" fmla="*/ 80891 h 965109"/>
                  <a:gd name="connsiteX4" fmla="*/ 815401 w 991934"/>
                  <a:gd name="connsiteY4" fmla="*/ 24445 h 965109"/>
                  <a:gd name="connsiteX5" fmla="*/ 651711 w 991934"/>
                  <a:gd name="connsiteY5" fmla="*/ 521156 h 965109"/>
                  <a:gd name="connsiteX6" fmla="*/ 991934 w 991934"/>
                  <a:gd name="connsiteY6" fmla="*/ 850090 h 965109"/>
                  <a:gd name="connsiteX0" fmla="*/ 1032041 w 1032041"/>
                  <a:gd name="connsiteY0" fmla="*/ 850090 h 946338"/>
                  <a:gd name="connsiteX1" fmla="*/ 254374 w 1032041"/>
                  <a:gd name="connsiteY1" fmla="*/ 911459 h 946338"/>
                  <a:gd name="connsiteX2" fmla="*/ 14484 w 1032041"/>
                  <a:gd name="connsiteY2" fmla="*/ 679203 h 946338"/>
                  <a:gd name="connsiteX3" fmla="*/ 41353 w 1032041"/>
                  <a:gd name="connsiteY3" fmla="*/ 397180 h 946338"/>
                  <a:gd name="connsiteX4" fmla="*/ 240263 w 1032041"/>
                  <a:gd name="connsiteY4" fmla="*/ 80891 h 946338"/>
                  <a:gd name="connsiteX5" fmla="*/ 855508 w 1032041"/>
                  <a:gd name="connsiteY5" fmla="*/ 24445 h 946338"/>
                  <a:gd name="connsiteX6" fmla="*/ 691818 w 1032041"/>
                  <a:gd name="connsiteY6" fmla="*/ 521156 h 946338"/>
                  <a:gd name="connsiteX7" fmla="*/ 1032041 w 1032041"/>
                  <a:gd name="connsiteY7" fmla="*/ 850090 h 946338"/>
                  <a:gd name="connsiteX0" fmla="*/ 1032041 w 1032041"/>
                  <a:gd name="connsiteY0" fmla="*/ 850090 h 996854"/>
                  <a:gd name="connsiteX1" fmla="*/ 646663 w 1032041"/>
                  <a:gd name="connsiteY1" fmla="*/ 995292 h 996854"/>
                  <a:gd name="connsiteX2" fmla="*/ 254374 w 1032041"/>
                  <a:gd name="connsiteY2" fmla="*/ 911459 h 996854"/>
                  <a:gd name="connsiteX3" fmla="*/ 14484 w 1032041"/>
                  <a:gd name="connsiteY3" fmla="*/ 679203 h 996854"/>
                  <a:gd name="connsiteX4" fmla="*/ 41353 w 1032041"/>
                  <a:gd name="connsiteY4" fmla="*/ 397180 h 996854"/>
                  <a:gd name="connsiteX5" fmla="*/ 240263 w 1032041"/>
                  <a:gd name="connsiteY5" fmla="*/ 80891 h 996854"/>
                  <a:gd name="connsiteX6" fmla="*/ 855508 w 1032041"/>
                  <a:gd name="connsiteY6" fmla="*/ 24445 h 996854"/>
                  <a:gd name="connsiteX7" fmla="*/ 691818 w 1032041"/>
                  <a:gd name="connsiteY7" fmla="*/ 521156 h 996854"/>
                  <a:gd name="connsiteX8" fmla="*/ 1032041 w 1032041"/>
                  <a:gd name="connsiteY8" fmla="*/ 850090 h 996854"/>
                  <a:gd name="connsiteX0" fmla="*/ 1080179 w 1080179"/>
                  <a:gd name="connsiteY0" fmla="*/ 850090 h 996854"/>
                  <a:gd name="connsiteX1" fmla="*/ 694801 w 1080179"/>
                  <a:gd name="connsiteY1" fmla="*/ 995292 h 996854"/>
                  <a:gd name="connsiteX2" fmla="*/ 302512 w 1080179"/>
                  <a:gd name="connsiteY2" fmla="*/ 911459 h 996854"/>
                  <a:gd name="connsiteX3" fmla="*/ 62622 w 1080179"/>
                  <a:gd name="connsiteY3" fmla="*/ 679203 h 996854"/>
                  <a:gd name="connsiteX4" fmla="*/ 7018 w 1080179"/>
                  <a:gd name="connsiteY4" fmla="*/ 367230 h 996854"/>
                  <a:gd name="connsiteX5" fmla="*/ 288401 w 1080179"/>
                  <a:gd name="connsiteY5" fmla="*/ 80891 h 996854"/>
                  <a:gd name="connsiteX6" fmla="*/ 903646 w 1080179"/>
                  <a:gd name="connsiteY6" fmla="*/ 24445 h 996854"/>
                  <a:gd name="connsiteX7" fmla="*/ 739956 w 1080179"/>
                  <a:gd name="connsiteY7" fmla="*/ 521156 h 996854"/>
                  <a:gd name="connsiteX8" fmla="*/ 1080179 w 1080179"/>
                  <a:gd name="connsiteY8" fmla="*/ 850090 h 996854"/>
                  <a:gd name="connsiteX0" fmla="*/ 1086133 w 1086133"/>
                  <a:gd name="connsiteY0" fmla="*/ 850090 h 996818"/>
                  <a:gd name="connsiteX1" fmla="*/ 700755 w 1086133"/>
                  <a:gd name="connsiteY1" fmla="*/ 995292 h 996818"/>
                  <a:gd name="connsiteX2" fmla="*/ 308466 w 1086133"/>
                  <a:gd name="connsiteY2" fmla="*/ 911459 h 996818"/>
                  <a:gd name="connsiteX3" fmla="*/ 35588 w 1086133"/>
                  <a:gd name="connsiteY3" fmla="*/ 686690 h 996818"/>
                  <a:gd name="connsiteX4" fmla="*/ 12972 w 1086133"/>
                  <a:gd name="connsiteY4" fmla="*/ 367230 h 996818"/>
                  <a:gd name="connsiteX5" fmla="*/ 294355 w 1086133"/>
                  <a:gd name="connsiteY5" fmla="*/ 80891 h 996818"/>
                  <a:gd name="connsiteX6" fmla="*/ 909600 w 1086133"/>
                  <a:gd name="connsiteY6" fmla="*/ 24445 h 996818"/>
                  <a:gd name="connsiteX7" fmla="*/ 745910 w 1086133"/>
                  <a:gd name="connsiteY7" fmla="*/ 521156 h 996818"/>
                  <a:gd name="connsiteX8" fmla="*/ 1086133 w 1086133"/>
                  <a:gd name="connsiteY8" fmla="*/ 850090 h 996818"/>
                  <a:gd name="connsiteX0" fmla="*/ 1086133 w 1086133"/>
                  <a:gd name="connsiteY0" fmla="*/ 880078 h 1026806"/>
                  <a:gd name="connsiteX1" fmla="*/ 700755 w 1086133"/>
                  <a:gd name="connsiteY1" fmla="*/ 1025280 h 1026806"/>
                  <a:gd name="connsiteX2" fmla="*/ 308466 w 1086133"/>
                  <a:gd name="connsiteY2" fmla="*/ 941447 h 1026806"/>
                  <a:gd name="connsiteX3" fmla="*/ 35588 w 1086133"/>
                  <a:gd name="connsiteY3" fmla="*/ 716678 h 1026806"/>
                  <a:gd name="connsiteX4" fmla="*/ 12972 w 1086133"/>
                  <a:gd name="connsiteY4" fmla="*/ 397218 h 1026806"/>
                  <a:gd name="connsiteX5" fmla="*/ 294355 w 1086133"/>
                  <a:gd name="connsiteY5" fmla="*/ 110879 h 1026806"/>
                  <a:gd name="connsiteX6" fmla="*/ 598410 w 1086133"/>
                  <a:gd name="connsiteY6" fmla="*/ 15013 h 1026806"/>
                  <a:gd name="connsiteX7" fmla="*/ 909600 w 1086133"/>
                  <a:gd name="connsiteY7" fmla="*/ 54433 h 1026806"/>
                  <a:gd name="connsiteX8" fmla="*/ 745910 w 1086133"/>
                  <a:gd name="connsiteY8" fmla="*/ 551144 h 1026806"/>
                  <a:gd name="connsiteX9" fmla="*/ 1086133 w 1086133"/>
                  <a:gd name="connsiteY9" fmla="*/ 880078 h 1026806"/>
                  <a:gd name="connsiteX0" fmla="*/ 1086133 w 1086133"/>
                  <a:gd name="connsiteY0" fmla="*/ 869968 h 1016696"/>
                  <a:gd name="connsiteX1" fmla="*/ 700755 w 1086133"/>
                  <a:gd name="connsiteY1" fmla="*/ 1015170 h 1016696"/>
                  <a:gd name="connsiteX2" fmla="*/ 308466 w 1086133"/>
                  <a:gd name="connsiteY2" fmla="*/ 931337 h 1016696"/>
                  <a:gd name="connsiteX3" fmla="*/ 35588 w 1086133"/>
                  <a:gd name="connsiteY3" fmla="*/ 706568 h 1016696"/>
                  <a:gd name="connsiteX4" fmla="*/ 12972 w 1086133"/>
                  <a:gd name="connsiteY4" fmla="*/ 387108 h 1016696"/>
                  <a:gd name="connsiteX5" fmla="*/ 294355 w 1086133"/>
                  <a:gd name="connsiteY5" fmla="*/ 100769 h 1016696"/>
                  <a:gd name="connsiteX6" fmla="*/ 598410 w 1086133"/>
                  <a:gd name="connsiteY6" fmla="*/ 4903 h 1016696"/>
                  <a:gd name="connsiteX7" fmla="*/ 818880 w 1086133"/>
                  <a:gd name="connsiteY7" fmla="*/ 74273 h 1016696"/>
                  <a:gd name="connsiteX8" fmla="*/ 745910 w 1086133"/>
                  <a:gd name="connsiteY8" fmla="*/ 541034 h 1016696"/>
                  <a:gd name="connsiteX9" fmla="*/ 1086133 w 1086133"/>
                  <a:gd name="connsiteY9" fmla="*/ 869968 h 1016696"/>
                  <a:gd name="connsiteX0" fmla="*/ 945930 w 945930"/>
                  <a:gd name="connsiteY0" fmla="*/ 884943 h 1016696"/>
                  <a:gd name="connsiteX1" fmla="*/ 700755 w 945930"/>
                  <a:gd name="connsiteY1" fmla="*/ 1015170 h 1016696"/>
                  <a:gd name="connsiteX2" fmla="*/ 308466 w 945930"/>
                  <a:gd name="connsiteY2" fmla="*/ 931337 h 1016696"/>
                  <a:gd name="connsiteX3" fmla="*/ 35588 w 945930"/>
                  <a:gd name="connsiteY3" fmla="*/ 706568 h 1016696"/>
                  <a:gd name="connsiteX4" fmla="*/ 12972 w 945930"/>
                  <a:gd name="connsiteY4" fmla="*/ 387108 h 1016696"/>
                  <a:gd name="connsiteX5" fmla="*/ 294355 w 945930"/>
                  <a:gd name="connsiteY5" fmla="*/ 100769 h 1016696"/>
                  <a:gd name="connsiteX6" fmla="*/ 598410 w 945930"/>
                  <a:gd name="connsiteY6" fmla="*/ 4903 h 1016696"/>
                  <a:gd name="connsiteX7" fmla="*/ 818880 w 945930"/>
                  <a:gd name="connsiteY7" fmla="*/ 74273 h 1016696"/>
                  <a:gd name="connsiteX8" fmla="*/ 745910 w 945930"/>
                  <a:gd name="connsiteY8" fmla="*/ 541034 h 1016696"/>
                  <a:gd name="connsiteX9" fmla="*/ 945930 w 945930"/>
                  <a:gd name="connsiteY9" fmla="*/ 884943 h 1016696"/>
                  <a:gd name="connsiteX0" fmla="*/ 945930 w 945930"/>
                  <a:gd name="connsiteY0" fmla="*/ 884943 h 1016696"/>
                  <a:gd name="connsiteX1" fmla="*/ 700755 w 945930"/>
                  <a:gd name="connsiteY1" fmla="*/ 1015170 h 1016696"/>
                  <a:gd name="connsiteX2" fmla="*/ 308466 w 945930"/>
                  <a:gd name="connsiteY2" fmla="*/ 931337 h 1016696"/>
                  <a:gd name="connsiteX3" fmla="*/ 35588 w 945930"/>
                  <a:gd name="connsiteY3" fmla="*/ 706568 h 1016696"/>
                  <a:gd name="connsiteX4" fmla="*/ 12972 w 945930"/>
                  <a:gd name="connsiteY4" fmla="*/ 387108 h 1016696"/>
                  <a:gd name="connsiteX5" fmla="*/ 294355 w 945930"/>
                  <a:gd name="connsiteY5" fmla="*/ 100769 h 1016696"/>
                  <a:gd name="connsiteX6" fmla="*/ 598410 w 945930"/>
                  <a:gd name="connsiteY6" fmla="*/ 4903 h 1016696"/>
                  <a:gd name="connsiteX7" fmla="*/ 818880 w 945930"/>
                  <a:gd name="connsiteY7" fmla="*/ 74273 h 1016696"/>
                  <a:gd name="connsiteX8" fmla="*/ 745910 w 945930"/>
                  <a:gd name="connsiteY8" fmla="*/ 630882 h 1016696"/>
                  <a:gd name="connsiteX9" fmla="*/ 945930 w 945930"/>
                  <a:gd name="connsiteY9" fmla="*/ 884943 h 1016696"/>
                  <a:gd name="connsiteX0" fmla="*/ 945930 w 945930"/>
                  <a:gd name="connsiteY0" fmla="*/ 884943 h 1016696"/>
                  <a:gd name="connsiteX1" fmla="*/ 700755 w 945930"/>
                  <a:gd name="connsiteY1" fmla="*/ 1015170 h 1016696"/>
                  <a:gd name="connsiteX2" fmla="*/ 308466 w 945930"/>
                  <a:gd name="connsiteY2" fmla="*/ 931337 h 1016696"/>
                  <a:gd name="connsiteX3" fmla="*/ 35588 w 945930"/>
                  <a:gd name="connsiteY3" fmla="*/ 706568 h 1016696"/>
                  <a:gd name="connsiteX4" fmla="*/ 12972 w 945930"/>
                  <a:gd name="connsiteY4" fmla="*/ 387108 h 1016696"/>
                  <a:gd name="connsiteX5" fmla="*/ 294355 w 945930"/>
                  <a:gd name="connsiteY5" fmla="*/ 100769 h 1016696"/>
                  <a:gd name="connsiteX6" fmla="*/ 598410 w 945930"/>
                  <a:gd name="connsiteY6" fmla="*/ 4903 h 1016696"/>
                  <a:gd name="connsiteX7" fmla="*/ 818880 w 945930"/>
                  <a:gd name="connsiteY7" fmla="*/ 74273 h 1016696"/>
                  <a:gd name="connsiteX8" fmla="*/ 745910 w 945930"/>
                  <a:gd name="connsiteY8" fmla="*/ 630882 h 1016696"/>
                  <a:gd name="connsiteX9" fmla="*/ 945930 w 945930"/>
                  <a:gd name="connsiteY9" fmla="*/ 884943 h 1016696"/>
                  <a:gd name="connsiteX0" fmla="*/ 945930 w 945930"/>
                  <a:gd name="connsiteY0" fmla="*/ 881919 h 1013672"/>
                  <a:gd name="connsiteX1" fmla="*/ 700755 w 945930"/>
                  <a:gd name="connsiteY1" fmla="*/ 1012146 h 1013672"/>
                  <a:gd name="connsiteX2" fmla="*/ 308466 w 945930"/>
                  <a:gd name="connsiteY2" fmla="*/ 928313 h 1013672"/>
                  <a:gd name="connsiteX3" fmla="*/ 35588 w 945930"/>
                  <a:gd name="connsiteY3" fmla="*/ 703544 h 1013672"/>
                  <a:gd name="connsiteX4" fmla="*/ 12972 w 945930"/>
                  <a:gd name="connsiteY4" fmla="*/ 384084 h 1013672"/>
                  <a:gd name="connsiteX5" fmla="*/ 294355 w 945930"/>
                  <a:gd name="connsiteY5" fmla="*/ 97745 h 1013672"/>
                  <a:gd name="connsiteX6" fmla="*/ 598410 w 945930"/>
                  <a:gd name="connsiteY6" fmla="*/ 1879 h 1013672"/>
                  <a:gd name="connsiteX7" fmla="*/ 818880 w 945930"/>
                  <a:gd name="connsiteY7" fmla="*/ 71249 h 1013672"/>
                  <a:gd name="connsiteX8" fmla="*/ 796343 w 945930"/>
                  <a:gd name="connsiteY8" fmla="*/ 361272 h 1013672"/>
                  <a:gd name="connsiteX9" fmla="*/ 745910 w 945930"/>
                  <a:gd name="connsiteY9" fmla="*/ 627858 h 1013672"/>
                  <a:gd name="connsiteX10" fmla="*/ 945930 w 945930"/>
                  <a:gd name="connsiteY10" fmla="*/ 881919 h 1013672"/>
                  <a:gd name="connsiteX0" fmla="*/ 945930 w 945930"/>
                  <a:gd name="connsiteY0" fmla="*/ 881919 h 1013672"/>
                  <a:gd name="connsiteX1" fmla="*/ 700755 w 945930"/>
                  <a:gd name="connsiteY1" fmla="*/ 1012146 h 1013672"/>
                  <a:gd name="connsiteX2" fmla="*/ 308466 w 945930"/>
                  <a:gd name="connsiteY2" fmla="*/ 928313 h 1013672"/>
                  <a:gd name="connsiteX3" fmla="*/ 35588 w 945930"/>
                  <a:gd name="connsiteY3" fmla="*/ 703544 h 1013672"/>
                  <a:gd name="connsiteX4" fmla="*/ 12972 w 945930"/>
                  <a:gd name="connsiteY4" fmla="*/ 384084 h 1013672"/>
                  <a:gd name="connsiteX5" fmla="*/ 294355 w 945930"/>
                  <a:gd name="connsiteY5" fmla="*/ 97745 h 1013672"/>
                  <a:gd name="connsiteX6" fmla="*/ 598410 w 945930"/>
                  <a:gd name="connsiteY6" fmla="*/ 1879 h 1013672"/>
                  <a:gd name="connsiteX7" fmla="*/ 818880 w 945930"/>
                  <a:gd name="connsiteY7" fmla="*/ 71249 h 1013672"/>
                  <a:gd name="connsiteX8" fmla="*/ 796343 w 945930"/>
                  <a:gd name="connsiteY8" fmla="*/ 361272 h 1013672"/>
                  <a:gd name="connsiteX9" fmla="*/ 745910 w 945930"/>
                  <a:gd name="connsiteY9" fmla="*/ 627858 h 1013672"/>
                  <a:gd name="connsiteX10" fmla="*/ 945930 w 945930"/>
                  <a:gd name="connsiteY10" fmla="*/ 881919 h 1013672"/>
                  <a:gd name="connsiteX0" fmla="*/ 945930 w 945930"/>
                  <a:gd name="connsiteY0" fmla="*/ 881919 h 1013672"/>
                  <a:gd name="connsiteX1" fmla="*/ 700755 w 945930"/>
                  <a:gd name="connsiteY1" fmla="*/ 1012146 h 1013672"/>
                  <a:gd name="connsiteX2" fmla="*/ 308466 w 945930"/>
                  <a:gd name="connsiteY2" fmla="*/ 928313 h 1013672"/>
                  <a:gd name="connsiteX3" fmla="*/ 35588 w 945930"/>
                  <a:gd name="connsiteY3" fmla="*/ 703544 h 1013672"/>
                  <a:gd name="connsiteX4" fmla="*/ 12972 w 945930"/>
                  <a:gd name="connsiteY4" fmla="*/ 384084 h 1013672"/>
                  <a:gd name="connsiteX5" fmla="*/ 294355 w 945930"/>
                  <a:gd name="connsiteY5" fmla="*/ 97745 h 1013672"/>
                  <a:gd name="connsiteX6" fmla="*/ 598410 w 945930"/>
                  <a:gd name="connsiteY6" fmla="*/ 1879 h 1013672"/>
                  <a:gd name="connsiteX7" fmla="*/ 818880 w 945930"/>
                  <a:gd name="connsiteY7" fmla="*/ 71249 h 1013672"/>
                  <a:gd name="connsiteX8" fmla="*/ 796343 w 945930"/>
                  <a:gd name="connsiteY8" fmla="*/ 361272 h 1013672"/>
                  <a:gd name="connsiteX9" fmla="*/ 745910 w 945930"/>
                  <a:gd name="connsiteY9" fmla="*/ 627858 h 1013672"/>
                  <a:gd name="connsiteX10" fmla="*/ 945930 w 945930"/>
                  <a:gd name="connsiteY10" fmla="*/ 881919 h 1013672"/>
                  <a:gd name="connsiteX0" fmla="*/ 945930 w 945930"/>
                  <a:gd name="connsiteY0" fmla="*/ 880971 h 1012724"/>
                  <a:gd name="connsiteX1" fmla="*/ 700755 w 945930"/>
                  <a:gd name="connsiteY1" fmla="*/ 1011198 h 1012724"/>
                  <a:gd name="connsiteX2" fmla="*/ 308466 w 945930"/>
                  <a:gd name="connsiteY2" fmla="*/ 927365 h 1012724"/>
                  <a:gd name="connsiteX3" fmla="*/ 35588 w 945930"/>
                  <a:gd name="connsiteY3" fmla="*/ 702596 h 1012724"/>
                  <a:gd name="connsiteX4" fmla="*/ 12972 w 945930"/>
                  <a:gd name="connsiteY4" fmla="*/ 383136 h 1012724"/>
                  <a:gd name="connsiteX5" fmla="*/ 294355 w 945930"/>
                  <a:gd name="connsiteY5" fmla="*/ 96797 h 1012724"/>
                  <a:gd name="connsiteX6" fmla="*/ 598410 w 945930"/>
                  <a:gd name="connsiteY6" fmla="*/ 931 h 1012724"/>
                  <a:gd name="connsiteX7" fmla="*/ 901353 w 945930"/>
                  <a:gd name="connsiteY7" fmla="*/ 107737 h 1012724"/>
                  <a:gd name="connsiteX8" fmla="*/ 796343 w 945930"/>
                  <a:gd name="connsiteY8" fmla="*/ 360324 h 1012724"/>
                  <a:gd name="connsiteX9" fmla="*/ 745910 w 945930"/>
                  <a:gd name="connsiteY9" fmla="*/ 626910 h 1012724"/>
                  <a:gd name="connsiteX10" fmla="*/ 945930 w 945930"/>
                  <a:gd name="connsiteY10" fmla="*/ 880971 h 1012724"/>
                  <a:gd name="connsiteX0" fmla="*/ 945930 w 945930"/>
                  <a:gd name="connsiteY0" fmla="*/ 866236 h 997989"/>
                  <a:gd name="connsiteX1" fmla="*/ 700755 w 945930"/>
                  <a:gd name="connsiteY1" fmla="*/ 996463 h 997989"/>
                  <a:gd name="connsiteX2" fmla="*/ 308466 w 945930"/>
                  <a:gd name="connsiteY2" fmla="*/ 912630 h 997989"/>
                  <a:gd name="connsiteX3" fmla="*/ 35588 w 945930"/>
                  <a:gd name="connsiteY3" fmla="*/ 687861 h 997989"/>
                  <a:gd name="connsiteX4" fmla="*/ 12972 w 945930"/>
                  <a:gd name="connsiteY4" fmla="*/ 368401 h 997989"/>
                  <a:gd name="connsiteX5" fmla="*/ 294355 w 945930"/>
                  <a:gd name="connsiteY5" fmla="*/ 82062 h 997989"/>
                  <a:gd name="connsiteX6" fmla="*/ 631398 w 945930"/>
                  <a:gd name="connsiteY6" fmla="*/ 1171 h 997989"/>
                  <a:gd name="connsiteX7" fmla="*/ 901353 w 945930"/>
                  <a:gd name="connsiteY7" fmla="*/ 93002 h 997989"/>
                  <a:gd name="connsiteX8" fmla="*/ 796343 w 945930"/>
                  <a:gd name="connsiteY8" fmla="*/ 345589 h 997989"/>
                  <a:gd name="connsiteX9" fmla="*/ 745910 w 945930"/>
                  <a:gd name="connsiteY9" fmla="*/ 612175 h 997989"/>
                  <a:gd name="connsiteX10" fmla="*/ 945930 w 945930"/>
                  <a:gd name="connsiteY10" fmla="*/ 866236 h 997989"/>
                  <a:gd name="connsiteX0" fmla="*/ 924828 w 924828"/>
                  <a:gd name="connsiteY0" fmla="*/ 866236 h 997989"/>
                  <a:gd name="connsiteX1" fmla="*/ 679653 w 924828"/>
                  <a:gd name="connsiteY1" fmla="*/ 996463 h 997989"/>
                  <a:gd name="connsiteX2" fmla="*/ 287364 w 924828"/>
                  <a:gd name="connsiteY2" fmla="*/ 912630 h 997989"/>
                  <a:gd name="connsiteX3" fmla="*/ 14486 w 924828"/>
                  <a:gd name="connsiteY3" fmla="*/ 687861 h 997989"/>
                  <a:gd name="connsiteX4" fmla="*/ 41353 w 924828"/>
                  <a:gd name="connsiteY4" fmla="*/ 345939 h 997989"/>
                  <a:gd name="connsiteX5" fmla="*/ 273253 w 924828"/>
                  <a:gd name="connsiteY5" fmla="*/ 82062 h 997989"/>
                  <a:gd name="connsiteX6" fmla="*/ 610296 w 924828"/>
                  <a:gd name="connsiteY6" fmla="*/ 1171 h 997989"/>
                  <a:gd name="connsiteX7" fmla="*/ 880251 w 924828"/>
                  <a:gd name="connsiteY7" fmla="*/ 93002 h 997989"/>
                  <a:gd name="connsiteX8" fmla="*/ 775241 w 924828"/>
                  <a:gd name="connsiteY8" fmla="*/ 345589 h 997989"/>
                  <a:gd name="connsiteX9" fmla="*/ 724808 w 924828"/>
                  <a:gd name="connsiteY9" fmla="*/ 612175 h 997989"/>
                  <a:gd name="connsiteX10" fmla="*/ 924828 w 924828"/>
                  <a:gd name="connsiteY10" fmla="*/ 866236 h 997989"/>
                  <a:gd name="connsiteX0" fmla="*/ 924828 w 924828"/>
                  <a:gd name="connsiteY0" fmla="*/ 866236 h 997989"/>
                  <a:gd name="connsiteX1" fmla="*/ 679653 w 924828"/>
                  <a:gd name="connsiteY1" fmla="*/ 996463 h 997989"/>
                  <a:gd name="connsiteX2" fmla="*/ 287364 w 924828"/>
                  <a:gd name="connsiteY2" fmla="*/ 912630 h 997989"/>
                  <a:gd name="connsiteX3" fmla="*/ 14486 w 924828"/>
                  <a:gd name="connsiteY3" fmla="*/ 687861 h 997989"/>
                  <a:gd name="connsiteX4" fmla="*/ 41353 w 924828"/>
                  <a:gd name="connsiteY4" fmla="*/ 345939 h 997989"/>
                  <a:gd name="connsiteX5" fmla="*/ 273253 w 924828"/>
                  <a:gd name="connsiteY5" fmla="*/ 82062 h 997989"/>
                  <a:gd name="connsiteX6" fmla="*/ 610296 w 924828"/>
                  <a:gd name="connsiteY6" fmla="*/ 1171 h 997989"/>
                  <a:gd name="connsiteX7" fmla="*/ 880251 w 924828"/>
                  <a:gd name="connsiteY7" fmla="*/ 93002 h 997989"/>
                  <a:gd name="connsiteX8" fmla="*/ 775241 w 924828"/>
                  <a:gd name="connsiteY8" fmla="*/ 345589 h 997989"/>
                  <a:gd name="connsiteX9" fmla="*/ 724808 w 924828"/>
                  <a:gd name="connsiteY9" fmla="*/ 612175 h 997989"/>
                  <a:gd name="connsiteX10" fmla="*/ 924828 w 924828"/>
                  <a:gd name="connsiteY10" fmla="*/ 866236 h 997989"/>
                  <a:gd name="connsiteX0" fmla="*/ 935892 w 935892"/>
                  <a:gd name="connsiteY0" fmla="*/ 866236 h 997989"/>
                  <a:gd name="connsiteX1" fmla="*/ 690717 w 935892"/>
                  <a:gd name="connsiteY1" fmla="*/ 996463 h 997989"/>
                  <a:gd name="connsiteX2" fmla="*/ 298428 w 935892"/>
                  <a:gd name="connsiteY2" fmla="*/ 912630 h 997989"/>
                  <a:gd name="connsiteX3" fmla="*/ 25550 w 935892"/>
                  <a:gd name="connsiteY3" fmla="*/ 687861 h 997989"/>
                  <a:gd name="connsiteX4" fmla="*/ 19427 w 935892"/>
                  <a:gd name="connsiteY4" fmla="*/ 345939 h 997989"/>
                  <a:gd name="connsiteX5" fmla="*/ 284317 w 935892"/>
                  <a:gd name="connsiteY5" fmla="*/ 82062 h 997989"/>
                  <a:gd name="connsiteX6" fmla="*/ 621360 w 935892"/>
                  <a:gd name="connsiteY6" fmla="*/ 1171 h 997989"/>
                  <a:gd name="connsiteX7" fmla="*/ 891315 w 935892"/>
                  <a:gd name="connsiteY7" fmla="*/ 93002 h 997989"/>
                  <a:gd name="connsiteX8" fmla="*/ 786305 w 935892"/>
                  <a:gd name="connsiteY8" fmla="*/ 345589 h 997989"/>
                  <a:gd name="connsiteX9" fmla="*/ 735872 w 935892"/>
                  <a:gd name="connsiteY9" fmla="*/ 612175 h 997989"/>
                  <a:gd name="connsiteX10" fmla="*/ 935892 w 935892"/>
                  <a:gd name="connsiteY10" fmla="*/ 866236 h 997989"/>
                  <a:gd name="connsiteX0" fmla="*/ 949384 w 949384"/>
                  <a:gd name="connsiteY0" fmla="*/ 866236 h 997989"/>
                  <a:gd name="connsiteX1" fmla="*/ 704209 w 949384"/>
                  <a:gd name="connsiteY1" fmla="*/ 996463 h 997989"/>
                  <a:gd name="connsiteX2" fmla="*/ 311920 w 949384"/>
                  <a:gd name="connsiteY2" fmla="*/ 912630 h 997989"/>
                  <a:gd name="connsiteX3" fmla="*/ 39042 w 949384"/>
                  <a:gd name="connsiteY3" fmla="*/ 687861 h 997989"/>
                  <a:gd name="connsiteX4" fmla="*/ 32919 w 949384"/>
                  <a:gd name="connsiteY4" fmla="*/ 345939 h 997989"/>
                  <a:gd name="connsiteX5" fmla="*/ 297809 w 949384"/>
                  <a:gd name="connsiteY5" fmla="*/ 82062 h 997989"/>
                  <a:gd name="connsiteX6" fmla="*/ 634852 w 949384"/>
                  <a:gd name="connsiteY6" fmla="*/ 1171 h 997989"/>
                  <a:gd name="connsiteX7" fmla="*/ 904807 w 949384"/>
                  <a:gd name="connsiteY7" fmla="*/ 93002 h 997989"/>
                  <a:gd name="connsiteX8" fmla="*/ 799797 w 949384"/>
                  <a:gd name="connsiteY8" fmla="*/ 345589 h 997989"/>
                  <a:gd name="connsiteX9" fmla="*/ 749364 w 949384"/>
                  <a:gd name="connsiteY9" fmla="*/ 612175 h 997989"/>
                  <a:gd name="connsiteX10" fmla="*/ 949384 w 949384"/>
                  <a:gd name="connsiteY10" fmla="*/ 866236 h 997989"/>
                  <a:gd name="connsiteX0" fmla="*/ 949384 w 949384"/>
                  <a:gd name="connsiteY0" fmla="*/ 866236 h 997989"/>
                  <a:gd name="connsiteX1" fmla="*/ 704209 w 949384"/>
                  <a:gd name="connsiteY1" fmla="*/ 996463 h 997989"/>
                  <a:gd name="connsiteX2" fmla="*/ 311920 w 949384"/>
                  <a:gd name="connsiteY2" fmla="*/ 912630 h 997989"/>
                  <a:gd name="connsiteX3" fmla="*/ 39042 w 949384"/>
                  <a:gd name="connsiteY3" fmla="*/ 687861 h 997989"/>
                  <a:gd name="connsiteX4" fmla="*/ 32919 w 949384"/>
                  <a:gd name="connsiteY4" fmla="*/ 345939 h 997989"/>
                  <a:gd name="connsiteX5" fmla="*/ 297809 w 949384"/>
                  <a:gd name="connsiteY5" fmla="*/ 82062 h 997989"/>
                  <a:gd name="connsiteX6" fmla="*/ 634852 w 949384"/>
                  <a:gd name="connsiteY6" fmla="*/ 1171 h 997989"/>
                  <a:gd name="connsiteX7" fmla="*/ 904807 w 949384"/>
                  <a:gd name="connsiteY7" fmla="*/ 93002 h 997989"/>
                  <a:gd name="connsiteX8" fmla="*/ 799797 w 949384"/>
                  <a:gd name="connsiteY8" fmla="*/ 345589 h 997989"/>
                  <a:gd name="connsiteX9" fmla="*/ 749364 w 949384"/>
                  <a:gd name="connsiteY9" fmla="*/ 612175 h 997989"/>
                  <a:gd name="connsiteX10" fmla="*/ 949384 w 949384"/>
                  <a:gd name="connsiteY10" fmla="*/ 866236 h 997989"/>
                  <a:gd name="connsiteX0" fmla="*/ 866912 w 911428"/>
                  <a:gd name="connsiteY0" fmla="*/ 866236 h 997989"/>
                  <a:gd name="connsiteX1" fmla="*/ 704209 w 911428"/>
                  <a:gd name="connsiteY1" fmla="*/ 996463 h 997989"/>
                  <a:gd name="connsiteX2" fmla="*/ 311920 w 911428"/>
                  <a:gd name="connsiteY2" fmla="*/ 912630 h 997989"/>
                  <a:gd name="connsiteX3" fmla="*/ 39042 w 911428"/>
                  <a:gd name="connsiteY3" fmla="*/ 687861 h 997989"/>
                  <a:gd name="connsiteX4" fmla="*/ 32919 w 911428"/>
                  <a:gd name="connsiteY4" fmla="*/ 345939 h 997989"/>
                  <a:gd name="connsiteX5" fmla="*/ 297809 w 911428"/>
                  <a:gd name="connsiteY5" fmla="*/ 82062 h 997989"/>
                  <a:gd name="connsiteX6" fmla="*/ 634852 w 911428"/>
                  <a:gd name="connsiteY6" fmla="*/ 1171 h 997989"/>
                  <a:gd name="connsiteX7" fmla="*/ 904807 w 911428"/>
                  <a:gd name="connsiteY7" fmla="*/ 93002 h 997989"/>
                  <a:gd name="connsiteX8" fmla="*/ 799797 w 911428"/>
                  <a:gd name="connsiteY8" fmla="*/ 345589 h 997989"/>
                  <a:gd name="connsiteX9" fmla="*/ 749364 w 911428"/>
                  <a:gd name="connsiteY9" fmla="*/ 612175 h 997989"/>
                  <a:gd name="connsiteX10" fmla="*/ 866912 w 911428"/>
                  <a:gd name="connsiteY10" fmla="*/ 866236 h 997989"/>
                  <a:gd name="connsiteX0" fmla="*/ 866912 w 911428"/>
                  <a:gd name="connsiteY0" fmla="*/ 866236 h 997989"/>
                  <a:gd name="connsiteX1" fmla="*/ 704209 w 911428"/>
                  <a:gd name="connsiteY1" fmla="*/ 996463 h 997989"/>
                  <a:gd name="connsiteX2" fmla="*/ 311920 w 911428"/>
                  <a:gd name="connsiteY2" fmla="*/ 912630 h 997989"/>
                  <a:gd name="connsiteX3" fmla="*/ 39042 w 911428"/>
                  <a:gd name="connsiteY3" fmla="*/ 687861 h 997989"/>
                  <a:gd name="connsiteX4" fmla="*/ 32919 w 911428"/>
                  <a:gd name="connsiteY4" fmla="*/ 345939 h 997989"/>
                  <a:gd name="connsiteX5" fmla="*/ 297809 w 911428"/>
                  <a:gd name="connsiteY5" fmla="*/ 82062 h 997989"/>
                  <a:gd name="connsiteX6" fmla="*/ 634852 w 911428"/>
                  <a:gd name="connsiteY6" fmla="*/ 1171 h 997989"/>
                  <a:gd name="connsiteX7" fmla="*/ 904807 w 911428"/>
                  <a:gd name="connsiteY7" fmla="*/ 93002 h 997989"/>
                  <a:gd name="connsiteX8" fmla="*/ 799797 w 911428"/>
                  <a:gd name="connsiteY8" fmla="*/ 345589 h 997989"/>
                  <a:gd name="connsiteX9" fmla="*/ 749364 w 911428"/>
                  <a:gd name="connsiteY9" fmla="*/ 612175 h 997989"/>
                  <a:gd name="connsiteX10" fmla="*/ 866912 w 911428"/>
                  <a:gd name="connsiteY10" fmla="*/ 866236 h 997989"/>
                  <a:gd name="connsiteX0" fmla="*/ 866912 w 911428"/>
                  <a:gd name="connsiteY0" fmla="*/ 866236 h 969320"/>
                  <a:gd name="connsiteX1" fmla="*/ 654726 w 911428"/>
                  <a:gd name="connsiteY1" fmla="*/ 966513 h 969320"/>
                  <a:gd name="connsiteX2" fmla="*/ 311920 w 911428"/>
                  <a:gd name="connsiteY2" fmla="*/ 912630 h 969320"/>
                  <a:gd name="connsiteX3" fmla="*/ 39042 w 911428"/>
                  <a:gd name="connsiteY3" fmla="*/ 687861 h 969320"/>
                  <a:gd name="connsiteX4" fmla="*/ 32919 w 911428"/>
                  <a:gd name="connsiteY4" fmla="*/ 345939 h 969320"/>
                  <a:gd name="connsiteX5" fmla="*/ 297809 w 911428"/>
                  <a:gd name="connsiteY5" fmla="*/ 82062 h 969320"/>
                  <a:gd name="connsiteX6" fmla="*/ 634852 w 911428"/>
                  <a:gd name="connsiteY6" fmla="*/ 1171 h 969320"/>
                  <a:gd name="connsiteX7" fmla="*/ 904807 w 911428"/>
                  <a:gd name="connsiteY7" fmla="*/ 93002 h 969320"/>
                  <a:gd name="connsiteX8" fmla="*/ 799797 w 911428"/>
                  <a:gd name="connsiteY8" fmla="*/ 345589 h 969320"/>
                  <a:gd name="connsiteX9" fmla="*/ 749364 w 911428"/>
                  <a:gd name="connsiteY9" fmla="*/ 612175 h 969320"/>
                  <a:gd name="connsiteX10" fmla="*/ 866912 w 911428"/>
                  <a:gd name="connsiteY10" fmla="*/ 866236 h 969320"/>
                  <a:gd name="connsiteX0" fmla="*/ 866912 w 922712"/>
                  <a:gd name="connsiteY0" fmla="*/ 866001 h 969085"/>
                  <a:gd name="connsiteX1" fmla="*/ 654726 w 922712"/>
                  <a:gd name="connsiteY1" fmla="*/ 966278 h 969085"/>
                  <a:gd name="connsiteX2" fmla="*/ 311920 w 922712"/>
                  <a:gd name="connsiteY2" fmla="*/ 912395 h 969085"/>
                  <a:gd name="connsiteX3" fmla="*/ 39042 w 922712"/>
                  <a:gd name="connsiteY3" fmla="*/ 687626 h 969085"/>
                  <a:gd name="connsiteX4" fmla="*/ 32919 w 922712"/>
                  <a:gd name="connsiteY4" fmla="*/ 345704 h 969085"/>
                  <a:gd name="connsiteX5" fmla="*/ 297809 w 922712"/>
                  <a:gd name="connsiteY5" fmla="*/ 81827 h 969085"/>
                  <a:gd name="connsiteX6" fmla="*/ 634852 w 922712"/>
                  <a:gd name="connsiteY6" fmla="*/ 936 h 969085"/>
                  <a:gd name="connsiteX7" fmla="*/ 904807 w 922712"/>
                  <a:gd name="connsiteY7" fmla="*/ 92767 h 969085"/>
                  <a:gd name="connsiteX8" fmla="*/ 890518 w 922712"/>
                  <a:gd name="connsiteY8" fmla="*/ 233044 h 969085"/>
                  <a:gd name="connsiteX9" fmla="*/ 799797 w 922712"/>
                  <a:gd name="connsiteY9" fmla="*/ 345354 h 969085"/>
                  <a:gd name="connsiteX10" fmla="*/ 749364 w 922712"/>
                  <a:gd name="connsiteY10" fmla="*/ 611940 h 969085"/>
                  <a:gd name="connsiteX11" fmla="*/ 866912 w 922712"/>
                  <a:gd name="connsiteY11" fmla="*/ 866001 h 969085"/>
                  <a:gd name="connsiteX0" fmla="*/ 866912 w 922712"/>
                  <a:gd name="connsiteY0" fmla="*/ 843959 h 947043"/>
                  <a:gd name="connsiteX1" fmla="*/ 654726 w 922712"/>
                  <a:gd name="connsiteY1" fmla="*/ 944236 h 947043"/>
                  <a:gd name="connsiteX2" fmla="*/ 311920 w 922712"/>
                  <a:gd name="connsiteY2" fmla="*/ 890353 h 947043"/>
                  <a:gd name="connsiteX3" fmla="*/ 39042 w 922712"/>
                  <a:gd name="connsiteY3" fmla="*/ 665584 h 947043"/>
                  <a:gd name="connsiteX4" fmla="*/ 32919 w 922712"/>
                  <a:gd name="connsiteY4" fmla="*/ 323662 h 947043"/>
                  <a:gd name="connsiteX5" fmla="*/ 297809 w 922712"/>
                  <a:gd name="connsiteY5" fmla="*/ 59785 h 947043"/>
                  <a:gd name="connsiteX6" fmla="*/ 651347 w 922712"/>
                  <a:gd name="connsiteY6" fmla="*/ 1356 h 947043"/>
                  <a:gd name="connsiteX7" fmla="*/ 904807 w 922712"/>
                  <a:gd name="connsiteY7" fmla="*/ 70725 h 947043"/>
                  <a:gd name="connsiteX8" fmla="*/ 890518 w 922712"/>
                  <a:gd name="connsiteY8" fmla="*/ 211002 h 947043"/>
                  <a:gd name="connsiteX9" fmla="*/ 799797 w 922712"/>
                  <a:gd name="connsiteY9" fmla="*/ 323312 h 947043"/>
                  <a:gd name="connsiteX10" fmla="*/ 749364 w 922712"/>
                  <a:gd name="connsiteY10" fmla="*/ 589898 h 947043"/>
                  <a:gd name="connsiteX11" fmla="*/ 866912 w 922712"/>
                  <a:gd name="connsiteY11" fmla="*/ 843959 h 947043"/>
                  <a:gd name="connsiteX0" fmla="*/ 866912 w 922712"/>
                  <a:gd name="connsiteY0" fmla="*/ 858621 h 961705"/>
                  <a:gd name="connsiteX1" fmla="*/ 654726 w 922712"/>
                  <a:gd name="connsiteY1" fmla="*/ 958898 h 961705"/>
                  <a:gd name="connsiteX2" fmla="*/ 311920 w 922712"/>
                  <a:gd name="connsiteY2" fmla="*/ 905015 h 961705"/>
                  <a:gd name="connsiteX3" fmla="*/ 39042 w 922712"/>
                  <a:gd name="connsiteY3" fmla="*/ 680246 h 961705"/>
                  <a:gd name="connsiteX4" fmla="*/ 32919 w 922712"/>
                  <a:gd name="connsiteY4" fmla="*/ 338324 h 961705"/>
                  <a:gd name="connsiteX5" fmla="*/ 297809 w 922712"/>
                  <a:gd name="connsiteY5" fmla="*/ 74447 h 961705"/>
                  <a:gd name="connsiteX6" fmla="*/ 568875 w 922712"/>
                  <a:gd name="connsiteY6" fmla="*/ 1043 h 961705"/>
                  <a:gd name="connsiteX7" fmla="*/ 904807 w 922712"/>
                  <a:gd name="connsiteY7" fmla="*/ 85387 h 961705"/>
                  <a:gd name="connsiteX8" fmla="*/ 890518 w 922712"/>
                  <a:gd name="connsiteY8" fmla="*/ 225664 h 961705"/>
                  <a:gd name="connsiteX9" fmla="*/ 799797 w 922712"/>
                  <a:gd name="connsiteY9" fmla="*/ 337974 h 961705"/>
                  <a:gd name="connsiteX10" fmla="*/ 749364 w 922712"/>
                  <a:gd name="connsiteY10" fmla="*/ 604560 h 961705"/>
                  <a:gd name="connsiteX11" fmla="*/ 866912 w 922712"/>
                  <a:gd name="connsiteY11" fmla="*/ 858621 h 961705"/>
                  <a:gd name="connsiteX0" fmla="*/ 866912 w 912474"/>
                  <a:gd name="connsiteY0" fmla="*/ 859020 h 962104"/>
                  <a:gd name="connsiteX1" fmla="*/ 654726 w 912474"/>
                  <a:gd name="connsiteY1" fmla="*/ 959297 h 962104"/>
                  <a:gd name="connsiteX2" fmla="*/ 311920 w 912474"/>
                  <a:gd name="connsiteY2" fmla="*/ 905414 h 962104"/>
                  <a:gd name="connsiteX3" fmla="*/ 39042 w 912474"/>
                  <a:gd name="connsiteY3" fmla="*/ 680645 h 962104"/>
                  <a:gd name="connsiteX4" fmla="*/ 32919 w 912474"/>
                  <a:gd name="connsiteY4" fmla="*/ 338723 h 962104"/>
                  <a:gd name="connsiteX5" fmla="*/ 297809 w 912474"/>
                  <a:gd name="connsiteY5" fmla="*/ 74846 h 962104"/>
                  <a:gd name="connsiteX6" fmla="*/ 568875 w 912474"/>
                  <a:gd name="connsiteY6" fmla="*/ 1442 h 962104"/>
                  <a:gd name="connsiteX7" fmla="*/ 904807 w 912474"/>
                  <a:gd name="connsiteY7" fmla="*/ 85786 h 962104"/>
                  <a:gd name="connsiteX8" fmla="*/ 799797 w 912474"/>
                  <a:gd name="connsiteY8" fmla="*/ 338373 h 962104"/>
                  <a:gd name="connsiteX9" fmla="*/ 749364 w 912474"/>
                  <a:gd name="connsiteY9" fmla="*/ 604959 h 962104"/>
                  <a:gd name="connsiteX10" fmla="*/ 866912 w 912474"/>
                  <a:gd name="connsiteY10" fmla="*/ 859020 h 962104"/>
                  <a:gd name="connsiteX0" fmla="*/ 866912 w 912474"/>
                  <a:gd name="connsiteY0" fmla="*/ 861538 h 964622"/>
                  <a:gd name="connsiteX1" fmla="*/ 654726 w 912474"/>
                  <a:gd name="connsiteY1" fmla="*/ 961815 h 964622"/>
                  <a:gd name="connsiteX2" fmla="*/ 311920 w 912474"/>
                  <a:gd name="connsiteY2" fmla="*/ 907932 h 964622"/>
                  <a:gd name="connsiteX3" fmla="*/ 39042 w 912474"/>
                  <a:gd name="connsiteY3" fmla="*/ 683163 h 964622"/>
                  <a:gd name="connsiteX4" fmla="*/ 32919 w 912474"/>
                  <a:gd name="connsiteY4" fmla="*/ 341241 h 964622"/>
                  <a:gd name="connsiteX5" fmla="*/ 297809 w 912474"/>
                  <a:gd name="connsiteY5" fmla="*/ 77364 h 964622"/>
                  <a:gd name="connsiteX6" fmla="*/ 568875 w 912474"/>
                  <a:gd name="connsiteY6" fmla="*/ 3960 h 964622"/>
                  <a:gd name="connsiteX7" fmla="*/ 904807 w 912474"/>
                  <a:gd name="connsiteY7" fmla="*/ 88304 h 964622"/>
                  <a:gd name="connsiteX8" fmla="*/ 799797 w 912474"/>
                  <a:gd name="connsiteY8" fmla="*/ 340891 h 964622"/>
                  <a:gd name="connsiteX9" fmla="*/ 749364 w 912474"/>
                  <a:gd name="connsiteY9" fmla="*/ 607477 h 964622"/>
                  <a:gd name="connsiteX10" fmla="*/ 866912 w 912474"/>
                  <a:gd name="connsiteY10" fmla="*/ 861538 h 964622"/>
                  <a:gd name="connsiteX0" fmla="*/ 866912 w 943348"/>
                  <a:gd name="connsiteY0" fmla="*/ 861538 h 964622"/>
                  <a:gd name="connsiteX1" fmla="*/ 654726 w 943348"/>
                  <a:gd name="connsiteY1" fmla="*/ 961815 h 964622"/>
                  <a:gd name="connsiteX2" fmla="*/ 311920 w 943348"/>
                  <a:gd name="connsiteY2" fmla="*/ 907932 h 964622"/>
                  <a:gd name="connsiteX3" fmla="*/ 39042 w 943348"/>
                  <a:gd name="connsiteY3" fmla="*/ 683163 h 964622"/>
                  <a:gd name="connsiteX4" fmla="*/ 32919 w 943348"/>
                  <a:gd name="connsiteY4" fmla="*/ 341241 h 964622"/>
                  <a:gd name="connsiteX5" fmla="*/ 297809 w 943348"/>
                  <a:gd name="connsiteY5" fmla="*/ 77364 h 964622"/>
                  <a:gd name="connsiteX6" fmla="*/ 568875 w 943348"/>
                  <a:gd name="connsiteY6" fmla="*/ 3960 h 964622"/>
                  <a:gd name="connsiteX7" fmla="*/ 904807 w 943348"/>
                  <a:gd name="connsiteY7" fmla="*/ 88304 h 964622"/>
                  <a:gd name="connsiteX8" fmla="*/ 799797 w 943348"/>
                  <a:gd name="connsiteY8" fmla="*/ 340891 h 964622"/>
                  <a:gd name="connsiteX9" fmla="*/ 749364 w 943348"/>
                  <a:gd name="connsiteY9" fmla="*/ 607477 h 964622"/>
                  <a:gd name="connsiteX10" fmla="*/ 866912 w 943348"/>
                  <a:gd name="connsiteY10" fmla="*/ 861538 h 964622"/>
                  <a:gd name="connsiteX0" fmla="*/ 866912 w 943348"/>
                  <a:gd name="connsiteY0" fmla="*/ 861538 h 964622"/>
                  <a:gd name="connsiteX1" fmla="*/ 654726 w 943348"/>
                  <a:gd name="connsiteY1" fmla="*/ 961815 h 964622"/>
                  <a:gd name="connsiteX2" fmla="*/ 311920 w 943348"/>
                  <a:gd name="connsiteY2" fmla="*/ 907932 h 964622"/>
                  <a:gd name="connsiteX3" fmla="*/ 39042 w 943348"/>
                  <a:gd name="connsiteY3" fmla="*/ 683163 h 964622"/>
                  <a:gd name="connsiteX4" fmla="*/ 32919 w 943348"/>
                  <a:gd name="connsiteY4" fmla="*/ 341241 h 964622"/>
                  <a:gd name="connsiteX5" fmla="*/ 297809 w 943348"/>
                  <a:gd name="connsiteY5" fmla="*/ 77364 h 964622"/>
                  <a:gd name="connsiteX6" fmla="*/ 568875 w 943348"/>
                  <a:gd name="connsiteY6" fmla="*/ 3960 h 964622"/>
                  <a:gd name="connsiteX7" fmla="*/ 904807 w 943348"/>
                  <a:gd name="connsiteY7" fmla="*/ 88304 h 964622"/>
                  <a:gd name="connsiteX8" fmla="*/ 799797 w 943348"/>
                  <a:gd name="connsiteY8" fmla="*/ 340891 h 964622"/>
                  <a:gd name="connsiteX9" fmla="*/ 749364 w 943348"/>
                  <a:gd name="connsiteY9" fmla="*/ 585015 h 964622"/>
                  <a:gd name="connsiteX10" fmla="*/ 866912 w 943348"/>
                  <a:gd name="connsiteY10" fmla="*/ 861538 h 964622"/>
                  <a:gd name="connsiteX0" fmla="*/ 866912 w 934777"/>
                  <a:gd name="connsiteY0" fmla="*/ 861538 h 964622"/>
                  <a:gd name="connsiteX1" fmla="*/ 654726 w 934777"/>
                  <a:gd name="connsiteY1" fmla="*/ 961815 h 964622"/>
                  <a:gd name="connsiteX2" fmla="*/ 311920 w 934777"/>
                  <a:gd name="connsiteY2" fmla="*/ 907932 h 964622"/>
                  <a:gd name="connsiteX3" fmla="*/ 39042 w 934777"/>
                  <a:gd name="connsiteY3" fmla="*/ 683163 h 964622"/>
                  <a:gd name="connsiteX4" fmla="*/ 32919 w 934777"/>
                  <a:gd name="connsiteY4" fmla="*/ 341241 h 964622"/>
                  <a:gd name="connsiteX5" fmla="*/ 297809 w 934777"/>
                  <a:gd name="connsiteY5" fmla="*/ 77364 h 964622"/>
                  <a:gd name="connsiteX6" fmla="*/ 568875 w 934777"/>
                  <a:gd name="connsiteY6" fmla="*/ 3960 h 964622"/>
                  <a:gd name="connsiteX7" fmla="*/ 904807 w 934777"/>
                  <a:gd name="connsiteY7" fmla="*/ 88304 h 964622"/>
                  <a:gd name="connsiteX8" fmla="*/ 717325 w 934777"/>
                  <a:gd name="connsiteY8" fmla="*/ 423252 h 964622"/>
                  <a:gd name="connsiteX9" fmla="*/ 749364 w 934777"/>
                  <a:gd name="connsiteY9" fmla="*/ 585015 h 964622"/>
                  <a:gd name="connsiteX10" fmla="*/ 866912 w 934777"/>
                  <a:gd name="connsiteY10" fmla="*/ 861538 h 964622"/>
                  <a:gd name="connsiteX0" fmla="*/ 866912 w 908207"/>
                  <a:gd name="connsiteY0" fmla="*/ 861538 h 964622"/>
                  <a:gd name="connsiteX1" fmla="*/ 654726 w 908207"/>
                  <a:gd name="connsiteY1" fmla="*/ 961815 h 964622"/>
                  <a:gd name="connsiteX2" fmla="*/ 311920 w 908207"/>
                  <a:gd name="connsiteY2" fmla="*/ 907932 h 964622"/>
                  <a:gd name="connsiteX3" fmla="*/ 39042 w 908207"/>
                  <a:gd name="connsiteY3" fmla="*/ 683163 h 964622"/>
                  <a:gd name="connsiteX4" fmla="*/ 32919 w 908207"/>
                  <a:gd name="connsiteY4" fmla="*/ 341241 h 964622"/>
                  <a:gd name="connsiteX5" fmla="*/ 297809 w 908207"/>
                  <a:gd name="connsiteY5" fmla="*/ 77364 h 964622"/>
                  <a:gd name="connsiteX6" fmla="*/ 568875 w 908207"/>
                  <a:gd name="connsiteY6" fmla="*/ 3960 h 964622"/>
                  <a:gd name="connsiteX7" fmla="*/ 904807 w 908207"/>
                  <a:gd name="connsiteY7" fmla="*/ 88304 h 964622"/>
                  <a:gd name="connsiteX8" fmla="*/ 749364 w 908207"/>
                  <a:gd name="connsiteY8" fmla="*/ 585015 h 964622"/>
                  <a:gd name="connsiteX9" fmla="*/ 866912 w 908207"/>
                  <a:gd name="connsiteY9" fmla="*/ 861538 h 964622"/>
                  <a:gd name="connsiteX0" fmla="*/ 866912 w 907376"/>
                  <a:gd name="connsiteY0" fmla="*/ 861538 h 964622"/>
                  <a:gd name="connsiteX1" fmla="*/ 654726 w 907376"/>
                  <a:gd name="connsiteY1" fmla="*/ 961815 h 964622"/>
                  <a:gd name="connsiteX2" fmla="*/ 311920 w 907376"/>
                  <a:gd name="connsiteY2" fmla="*/ 907932 h 964622"/>
                  <a:gd name="connsiteX3" fmla="*/ 39042 w 907376"/>
                  <a:gd name="connsiteY3" fmla="*/ 683163 h 964622"/>
                  <a:gd name="connsiteX4" fmla="*/ 32919 w 907376"/>
                  <a:gd name="connsiteY4" fmla="*/ 341241 h 964622"/>
                  <a:gd name="connsiteX5" fmla="*/ 297809 w 907376"/>
                  <a:gd name="connsiteY5" fmla="*/ 77364 h 964622"/>
                  <a:gd name="connsiteX6" fmla="*/ 568875 w 907376"/>
                  <a:gd name="connsiteY6" fmla="*/ 3960 h 964622"/>
                  <a:gd name="connsiteX7" fmla="*/ 904807 w 907376"/>
                  <a:gd name="connsiteY7" fmla="*/ 88304 h 964622"/>
                  <a:gd name="connsiteX8" fmla="*/ 749364 w 907376"/>
                  <a:gd name="connsiteY8" fmla="*/ 585015 h 964622"/>
                  <a:gd name="connsiteX9" fmla="*/ 866912 w 907376"/>
                  <a:gd name="connsiteY9" fmla="*/ 861538 h 964622"/>
                  <a:gd name="connsiteX0" fmla="*/ 866912 w 907376"/>
                  <a:gd name="connsiteY0" fmla="*/ 861538 h 964622"/>
                  <a:gd name="connsiteX1" fmla="*/ 654726 w 907376"/>
                  <a:gd name="connsiteY1" fmla="*/ 961815 h 964622"/>
                  <a:gd name="connsiteX2" fmla="*/ 311920 w 907376"/>
                  <a:gd name="connsiteY2" fmla="*/ 907932 h 964622"/>
                  <a:gd name="connsiteX3" fmla="*/ 39042 w 907376"/>
                  <a:gd name="connsiteY3" fmla="*/ 683163 h 964622"/>
                  <a:gd name="connsiteX4" fmla="*/ 32919 w 907376"/>
                  <a:gd name="connsiteY4" fmla="*/ 341241 h 964622"/>
                  <a:gd name="connsiteX5" fmla="*/ 297809 w 907376"/>
                  <a:gd name="connsiteY5" fmla="*/ 77364 h 964622"/>
                  <a:gd name="connsiteX6" fmla="*/ 568875 w 907376"/>
                  <a:gd name="connsiteY6" fmla="*/ 3960 h 964622"/>
                  <a:gd name="connsiteX7" fmla="*/ 904807 w 907376"/>
                  <a:gd name="connsiteY7" fmla="*/ 88304 h 964622"/>
                  <a:gd name="connsiteX8" fmla="*/ 749364 w 907376"/>
                  <a:gd name="connsiteY8" fmla="*/ 585015 h 964622"/>
                  <a:gd name="connsiteX9" fmla="*/ 866912 w 907376"/>
                  <a:gd name="connsiteY9" fmla="*/ 861538 h 964622"/>
                  <a:gd name="connsiteX0" fmla="*/ 866912 w 909155"/>
                  <a:gd name="connsiteY0" fmla="*/ 861538 h 964622"/>
                  <a:gd name="connsiteX1" fmla="*/ 654726 w 909155"/>
                  <a:gd name="connsiteY1" fmla="*/ 961815 h 964622"/>
                  <a:gd name="connsiteX2" fmla="*/ 311920 w 909155"/>
                  <a:gd name="connsiteY2" fmla="*/ 907932 h 964622"/>
                  <a:gd name="connsiteX3" fmla="*/ 39042 w 909155"/>
                  <a:gd name="connsiteY3" fmla="*/ 683163 h 964622"/>
                  <a:gd name="connsiteX4" fmla="*/ 32919 w 909155"/>
                  <a:gd name="connsiteY4" fmla="*/ 341241 h 964622"/>
                  <a:gd name="connsiteX5" fmla="*/ 297809 w 909155"/>
                  <a:gd name="connsiteY5" fmla="*/ 77364 h 964622"/>
                  <a:gd name="connsiteX6" fmla="*/ 568875 w 909155"/>
                  <a:gd name="connsiteY6" fmla="*/ 3960 h 964622"/>
                  <a:gd name="connsiteX7" fmla="*/ 904807 w 909155"/>
                  <a:gd name="connsiteY7" fmla="*/ 88304 h 964622"/>
                  <a:gd name="connsiteX8" fmla="*/ 856579 w 909155"/>
                  <a:gd name="connsiteY8" fmla="*/ 629939 h 964622"/>
                  <a:gd name="connsiteX9" fmla="*/ 866912 w 909155"/>
                  <a:gd name="connsiteY9" fmla="*/ 861538 h 964622"/>
                  <a:gd name="connsiteX0" fmla="*/ 866912 w 1039111"/>
                  <a:gd name="connsiteY0" fmla="*/ 857982 h 961066"/>
                  <a:gd name="connsiteX1" fmla="*/ 654726 w 1039111"/>
                  <a:gd name="connsiteY1" fmla="*/ 958259 h 961066"/>
                  <a:gd name="connsiteX2" fmla="*/ 311920 w 1039111"/>
                  <a:gd name="connsiteY2" fmla="*/ 904376 h 961066"/>
                  <a:gd name="connsiteX3" fmla="*/ 39042 w 1039111"/>
                  <a:gd name="connsiteY3" fmla="*/ 679607 h 961066"/>
                  <a:gd name="connsiteX4" fmla="*/ 32919 w 1039111"/>
                  <a:gd name="connsiteY4" fmla="*/ 337685 h 961066"/>
                  <a:gd name="connsiteX5" fmla="*/ 297809 w 1039111"/>
                  <a:gd name="connsiteY5" fmla="*/ 73808 h 961066"/>
                  <a:gd name="connsiteX6" fmla="*/ 568875 w 1039111"/>
                  <a:gd name="connsiteY6" fmla="*/ 404 h 961066"/>
                  <a:gd name="connsiteX7" fmla="*/ 1036763 w 1039111"/>
                  <a:gd name="connsiteY7" fmla="*/ 241983 h 961066"/>
                  <a:gd name="connsiteX8" fmla="*/ 856579 w 1039111"/>
                  <a:gd name="connsiteY8" fmla="*/ 626383 h 961066"/>
                  <a:gd name="connsiteX9" fmla="*/ 866912 w 1039111"/>
                  <a:gd name="connsiteY9" fmla="*/ 857982 h 961066"/>
                  <a:gd name="connsiteX0" fmla="*/ 866912 w 1039111"/>
                  <a:gd name="connsiteY0" fmla="*/ 828122 h 931206"/>
                  <a:gd name="connsiteX1" fmla="*/ 654726 w 1039111"/>
                  <a:gd name="connsiteY1" fmla="*/ 928399 h 931206"/>
                  <a:gd name="connsiteX2" fmla="*/ 311920 w 1039111"/>
                  <a:gd name="connsiteY2" fmla="*/ 874516 h 931206"/>
                  <a:gd name="connsiteX3" fmla="*/ 39042 w 1039111"/>
                  <a:gd name="connsiteY3" fmla="*/ 649747 h 931206"/>
                  <a:gd name="connsiteX4" fmla="*/ 32919 w 1039111"/>
                  <a:gd name="connsiteY4" fmla="*/ 307825 h 931206"/>
                  <a:gd name="connsiteX5" fmla="*/ 297809 w 1039111"/>
                  <a:gd name="connsiteY5" fmla="*/ 43948 h 931206"/>
                  <a:gd name="connsiteX6" fmla="*/ 684336 w 1039111"/>
                  <a:gd name="connsiteY6" fmla="*/ 493 h 931206"/>
                  <a:gd name="connsiteX7" fmla="*/ 1036763 w 1039111"/>
                  <a:gd name="connsiteY7" fmla="*/ 212123 h 931206"/>
                  <a:gd name="connsiteX8" fmla="*/ 856579 w 1039111"/>
                  <a:gd name="connsiteY8" fmla="*/ 596523 h 931206"/>
                  <a:gd name="connsiteX9" fmla="*/ 866912 w 1039111"/>
                  <a:gd name="connsiteY9" fmla="*/ 828122 h 931206"/>
                  <a:gd name="connsiteX0" fmla="*/ 866912 w 1039111"/>
                  <a:gd name="connsiteY0" fmla="*/ 828122 h 931206"/>
                  <a:gd name="connsiteX1" fmla="*/ 654726 w 1039111"/>
                  <a:gd name="connsiteY1" fmla="*/ 928399 h 931206"/>
                  <a:gd name="connsiteX2" fmla="*/ 311920 w 1039111"/>
                  <a:gd name="connsiteY2" fmla="*/ 874516 h 931206"/>
                  <a:gd name="connsiteX3" fmla="*/ 39042 w 1039111"/>
                  <a:gd name="connsiteY3" fmla="*/ 649747 h 931206"/>
                  <a:gd name="connsiteX4" fmla="*/ 32919 w 1039111"/>
                  <a:gd name="connsiteY4" fmla="*/ 307825 h 931206"/>
                  <a:gd name="connsiteX5" fmla="*/ 314304 w 1039111"/>
                  <a:gd name="connsiteY5" fmla="*/ 66410 h 931206"/>
                  <a:gd name="connsiteX6" fmla="*/ 684336 w 1039111"/>
                  <a:gd name="connsiteY6" fmla="*/ 493 h 931206"/>
                  <a:gd name="connsiteX7" fmla="*/ 1036763 w 1039111"/>
                  <a:gd name="connsiteY7" fmla="*/ 212123 h 931206"/>
                  <a:gd name="connsiteX8" fmla="*/ 856579 w 1039111"/>
                  <a:gd name="connsiteY8" fmla="*/ 596523 h 931206"/>
                  <a:gd name="connsiteX9" fmla="*/ 866912 w 1039111"/>
                  <a:gd name="connsiteY9" fmla="*/ 828122 h 931206"/>
                  <a:gd name="connsiteX0" fmla="*/ 866912 w 1039111"/>
                  <a:gd name="connsiteY0" fmla="*/ 857981 h 961065"/>
                  <a:gd name="connsiteX1" fmla="*/ 654726 w 1039111"/>
                  <a:gd name="connsiteY1" fmla="*/ 958258 h 961065"/>
                  <a:gd name="connsiteX2" fmla="*/ 311920 w 1039111"/>
                  <a:gd name="connsiteY2" fmla="*/ 904375 h 961065"/>
                  <a:gd name="connsiteX3" fmla="*/ 39042 w 1039111"/>
                  <a:gd name="connsiteY3" fmla="*/ 679606 h 961065"/>
                  <a:gd name="connsiteX4" fmla="*/ 32919 w 1039111"/>
                  <a:gd name="connsiteY4" fmla="*/ 337684 h 961065"/>
                  <a:gd name="connsiteX5" fmla="*/ 314304 w 1039111"/>
                  <a:gd name="connsiteY5" fmla="*/ 96269 h 961065"/>
                  <a:gd name="connsiteX6" fmla="*/ 684336 w 1039111"/>
                  <a:gd name="connsiteY6" fmla="*/ 403 h 961065"/>
                  <a:gd name="connsiteX7" fmla="*/ 1036763 w 1039111"/>
                  <a:gd name="connsiteY7" fmla="*/ 241982 h 961065"/>
                  <a:gd name="connsiteX8" fmla="*/ 856579 w 1039111"/>
                  <a:gd name="connsiteY8" fmla="*/ 626382 h 961065"/>
                  <a:gd name="connsiteX9" fmla="*/ 866912 w 1039111"/>
                  <a:gd name="connsiteY9" fmla="*/ 857981 h 961065"/>
                  <a:gd name="connsiteX0" fmla="*/ 866912 w 1039111"/>
                  <a:gd name="connsiteY0" fmla="*/ 861754 h 964838"/>
                  <a:gd name="connsiteX1" fmla="*/ 654726 w 1039111"/>
                  <a:gd name="connsiteY1" fmla="*/ 962031 h 964838"/>
                  <a:gd name="connsiteX2" fmla="*/ 311920 w 1039111"/>
                  <a:gd name="connsiteY2" fmla="*/ 908148 h 964838"/>
                  <a:gd name="connsiteX3" fmla="*/ 39042 w 1039111"/>
                  <a:gd name="connsiteY3" fmla="*/ 683379 h 964838"/>
                  <a:gd name="connsiteX4" fmla="*/ 32919 w 1039111"/>
                  <a:gd name="connsiteY4" fmla="*/ 341457 h 964838"/>
                  <a:gd name="connsiteX5" fmla="*/ 314304 w 1039111"/>
                  <a:gd name="connsiteY5" fmla="*/ 100042 h 964838"/>
                  <a:gd name="connsiteX6" fmla="*/ 684336 w 1039111"/>
                  <a:gd name="connsiteY6" fmla="*/ 4176 h 964838"/>
                  <a:gd name="connsiteX7" fmla="*/ 1036763 w 1039111"/>
                  <a:gd name="connsiteY7" fmla="*/ 245755 h 964838"/>
                  <a:gd name="connsiteX8" fmla="*/ 856579 w 1039111"/>
                  <a:gd name="connsiteY8" fmla="*/ 630155 h 964838"/>
                  <a:gd name="connsiteX9" fmla="*/ 866912 w 1039111"/>
                  <a:gd name="connsiteY9" fmla="*/ 861754 h 964838"/>
                  <a:gd name="connsiteX0" fmla="*/ 866912 w 1039111"/>
                  <a:gd name="connsiteY0" fmla="*/ 861754 h 964838"/>
                  <a:gd name="connsiteX1" fmla="*/ 654726 w 1039111"/>
                  <a:gd name="connsiteY1" fmla="*/ 962031 h 964838"/>
                  <a:gd name="connsiteX2" fmla="*/ 311920 w 1039111"/>
                  <a:gd name="connsiteY2" fmla="*/ 908148 h 964838"/>
                  <a:gd name="connsiteX3" fmla="*/ 39042 w 1039111"/>
                  <a:gd name="connsiteY3" fmla="*/ 683379 h 964838"/>
                  <a:gd name="connsiteX4" fmla="*/ 32919 w 1039111"/>
                  <a:gd name="connsiteY4" fmla="*/ 341457 h 964838"/>
                  <a:gd name="connsiteX5" fmla="*/ 314304 w 1039111"/>
                  <a:gd name="connsiteY5" fmla="*/ 100042 h 964838"/>
                  <a:gd name="connsiteX6" fmla="*/ 684336 w 1039111"/>
                  <a:gd name="connsiteY6" fmla="*/ 4176 h 964838"/>
                  <a:gd name="connsiteX7" fmla="*/ 1036763 w 1039111"/>
                  <a:gd name="connsiteY7" fmla="*/ 245755 h 964838"/>
                  <a:gd name="connsiteX8" fmla="*/ 856579 w 1039111"/>
                  <a:gd name="connsiteY8" fmla="*/ 630155 h 964838"/>
                  <a:gd name="connsiteX9" fmla="*/ 866912 w 1039111"/>
                  <a:gd name="connsiteY9" fmla="*/ 861754 h 964838"/>
                  <a:gd name="connsiteX0" fmla="*/ 866912 w 1039111"/>
                  <a:gd name="connsiteY0" fmla="*/ 864167 h 967251"/>
                  <a:gd name="connsiteX1" fmla="*/ 654726 w 1039111"/>
                  <a:gd name="connsiteY1" fmla="*/ 964444 h 967251"/>
                  <a:gd name="connsiteX2" fmla="*/ 311920 w 1039111"/>
                  <a:gd name="connsiteY2" fmla="*/ 910561 h 967251"/>
                  <a:gd name="connsiteX3" fmla="*/ 39042 w 1039111"/>
                  <a:gd name="connsiteY3" fmla="*/ 685792 h 967251"/>
                  <a:gd name="connsiteX4" fmla="*/ 32919 w 1039111"/>
                  <a:gd name="connsiteY4" fmla="*/ 343870 h 967251"/>
                  <a:gd name="connsiteX5" fmla="*/ 273068 w 1039111"/>
                  <a:gd name="connsiteY5" fmla="*/ 72506 h 967251"/>
                  <a:gd name="connsiteX6" fmla="*/ 684336 w 1039111"/>
                  <a:gd name="connsiteY6" fmla="*/ 6589 h 967251"/>
                  <a:gd name="connsiteX7" fmla="*/ 1036763 w 1039111"/>
                  <a:gd name="connsiteY7" fmla="*/ 248168 h 967251"/>
                  <a:gd name="connsiteX8" fmla="*/ 856579 w 1039111"/>
                  <a:gd name="connsiteY8" fmla="*/ 632568 h 967251"/>
                  <a:gd name="connsiteX9" fmla="*/ 866912 w 1039111"/>
                  <a:gd name="connsiteY9" fmla="*/ 864167 h 967251"/>
                  <a:gd name="connsiteX0" fmla="*/ 866912 w 1039111"/>
                  <a:gd name="connsiteY0" fmla="*/ 882202 h 985286"/>
                  <a:gd name="connsiteX1" fmla="*/ 654726 w 1039111"/>
                  <a:gd name="connsiteY1" fmla="*/ 982479 h 985286"/>
                  <a:gd name="connsiteX2" fmla="*/ 311920 w 1039111"/>
                  <a:gd name="connsiteY2" fmla="*/ 928596 h 985286"/>
                  <a:gd name="connsiteX3" fmla="*/ 39042 w 1039111"/>
                  <a:gd name="connsiteY3" fmla="*/ 703827 h 985286"/>
                  <a:gd name="connsiteX4" fmla="*/ 32919 w 1039111"/>
                  <a:gd name="connsiteY4" fmla="*/ 361905 h 985286"/>
                  <a:gd name="connsiteX5" fmla="*/ 273068 w 1039111"/>
                  <a:gd name="connsiteY5" fmla="*/ 90541 h 985286"/>
                  <a:gd name="connsiteX6" fmla="*/ 684336 w 1039111"/>
                  <a:gd name="connsiteY6" fmla="*/ 24624 h 985286"/>
                  <a:gd name="connsiteX7" fmla="*/ 1036763 w 1039111"/>
                  <a:gd name="connsiteY7" fmla="*/ 266203 h 985286"/>
                  <a:gd name="connsiteX8" fmla="*/ 856579 w 1039111"/>
                  <a:gd name="connsiteY8" fmla="*/ 650603 h 985286"/>
                  <a:gd name="connsiteX9" fmla="*/ 866912 w 1039111"/>
                  <a:gd name="connsiteY9" fmla="*/ 882202 h 985286"/>
                  <a:gd name="connsiteX0" fmla="*/ 866912 w 1039111"/>
                  <a:gd name="connsiteY0" fmla="*/ 882202 h 985286"/>
                  <a:gd name="connsiteX1" fmla="*/ 654726 w 1039111"/>
                  <a:gd name="connsiteY1" fmla="*/ 982479 h 985286"/>
                  <a:gd name="connsiteX2" fmla="*/ 311920 w 1039111"/>
                  <a:gd name="connsiteY2" fmla="*/ 928596 h 985286"/>
                  <a:gd name="connsiteX3" fmla="*/ 39042 w 1039111"/>
                  <a:gd name="connsiteY3" fmla="*/ 703827 h 985286"/>
                  <a:gd name="connsiteX4" fmla="*/ 32919 w 1039111"/>
                  <a:gd name="connsiteY4" fmla="*/ 361905 h 985286"/>
                  <a:gd name="connsiteX5" fmla="*/ 273068 w 1039111"/>
                  <a:gd name="connsiteY5" fmla="*/ 90541 h 985286"/>
                  <a:gd name="connsiteX6" fmla="*/ 684336 w 1039111"/>
                  <a:gd name="connsiteY6" fmla="*/ 24624 h 985286"/>
                  <a:gd name="connsiteX7" fmla="*/ 1036763 w 1039111"/>
                  <a:gd name="connsiteY7" fmla="*/ 266203 h 985286"/>
                  <a:gd name="connsiteX8" fmla="*/ 856579 w 1039111"/>
                  <a:gd name="connsiteY8" fmla="*/ 650603 h 985286"/>
                  <a:gd name="connsiteX9" fmla="*/ 866912 w 1039111"/>
                  <a:gd name="connsiteY9" fmla="*/ 882202 h 985286"/>
                  <a:gd name="connsiteX0" fmla="*/ 911008 w 1083207"/>
                  <a:gd name="connsiteY0" fmla="*/ 882202 h 985286"/>
                  <a:gd name="connsiteX1" fmla="*/ 698822 w 1083207"/>
                  <a:gd name="connsiteY1" fmla="*/ 982479 h 985286"/>
                  <a:gd name="connsiteX2" fmla="*/ 356016 w 1083207"/>
                  <a:gd name="connsiteY2" fmla="*/ 928596 h 985286"/>
                  <a:gd name="connsiteX3" fmla="*/ 83138 w 1083207"/>
                  <a:gd name="connsiteY3" fmla="*/ 703827 h 985286"/>
                  <a:gd name="connsiteX4" fmla="*/ 19285 w 1083207"/>
                  <a:gd name="connsiteY4" fmla="*/ 406830 h 985286"/>
                  <a:gd name="connsiteX5" fmla="*/ 317164 w 1083207"/>
                  <a:gd name="connsiteY5" fmla="*/ 90541 h 985286"/>
                  <a:gd name="connsiteX6" fmla="*/ 728432 w 1083207"/>
                  <a:gd name="connsiteY6" fmla="*/ 24624 h 985286"/>
                  <a:gd name="connsiteX7" fmla="*/ 1080859 w 1083207"/>
                  <a:gd name="connsiteY7" fmla="*/ 266203 h 985286"/>
                  <a:gd name="connsiteX8" fmla="*/ 900675 w 1083207"/>
                  <a:gd name="connsiteY8" fmla="*/ 650603 h 985286"/>
                  <a:gd name="connsiteX9" fmla="*/ 911008 w 1083207"/>
                  <a:gd name="connsiteY9" fmla="*/ 882202 h 985286"/>
                  <a:gd name="connsiteX0" fmla="*/ 911008 w 1083207"/>
                  <a:gd name="connsiteY0" fmla="*/ 882202 h 985286"/>
                  <a:gd name="connsiteX1" fmla="*/ 698822 w 1083207"/>
                  <a:gd name="connsiteY1" fmla="*/ 982479 h 985286"/>
                  <a:gd name="connsiteX2" fmla="*/ 356016 w 1083207"/>
                  <a:gd name="connsiteY2" fmla="*/ 928596 h 985286"/>
                  <a:gd name="connsiteX3" fmla="*/ 83138 w 1083207"/>
                  <a:gd name="connsiteY3" fmla="*/ 703827 h 985286"/>
                  <a:gd name="connsiteX4" fmla="*/ 19285 w 1083207"/>
                  <a:gd name="connsiteY4" fmla="*/ 406830 h 985286"/>
                  <a:gd name="connsiteX5" fmla="*/ 317164 w 1083207"/>
                  <a:gd name="connsiteY5" fmla="*/ 90541 h 985286"/>
                  <a:gd name="connsiteX6" fmla="*/ 728432 w 1083207"/>
                  <a:gd name="connsiteY6" fmla="*/ 24624 h 985286"/>
                  <a:gd name="connsiteX7" fmla="*/ 1080859 w 1083207"/>
                  <a:gd name="connsiteY7" fmla="*/ 266203 h 985286"/>
                  <a:gd name="connsiteX8" fmla="*/ 900675 w 1083207"/>
                  <a:gd name="connsiteY8" fmla="*/ 650603 h 985286"/>
                  <a:gd name="connsiteX9" fmla="*/ 911008 w 1083207"/>
                  <a:gd name="connsiteY9" fmla="*/ 882202 h 985286"/>
                  <a:gd name="connsiteX0" fmla="*/ 914455 w 1086654"/>
                  <a:gd name="connsiteY0" fmla="*/ 882202 h 985286"/>
                  <a:gd name="connsiteX1" fmla="*/ 702269 w 1086654"/>
                  <a:gd name="connsiteY1" fmla="*/ 982479 h 985286"/>
                  <a:gd name="connsiteX2" fmla="*/ 359463 w 1086654"/>
                  <a:gd name="connsiteY2" fmla="*/ 928596 h 985286"/>
                  <a:gd name="connsiteX3" fmla="*/ 86585 w 1086654"/>
                  <a:gd name="connsiteY3" fmla="*/ 703827 h 985286"/>
                  <a:gd name="connsiteX4" fmla="*/ 22732 w 1086654"/>
                  <a:gd name="connsiteY4" fmla="*/ 406830 h 985286"/>
                  <a:gd name="connsiteX5" fmla="*/ 320611 w 1086654"/>
                  <a:gd name="connsiteY5" fmla="*/ 90541 h 985286"/>
                  <a:gd name="connsiteX6" fmla="*/ 731879 w 1086654"/>
                  <a:gd name="connsiteY6" fmla="*/ 24624 h 985286"/>
                  <a:gd name="connsiteX7" fmla="*/ 1084306 w 1086654"/>
                  <a:gd name="connsiteY7" fmla="*/ 266203 h 985286"/>
                  <a:gd name="connsiteX8" fmla="*/ 904122 w 1086654"/>
                  <a:gd name="connsiteY8" fmla="*/ 650603 h 985286"/>
                  <a:gd name="connsiteX9" fmla="*/ 914455 w 1086654"/>
                  <a:gd name="connsiteY9" fmla="*/ 882202 h 985286"/>
                  <a:gd name="connsiteX0" fmla="*/ 914455 w 1086654"/>
                  <a:gd name="connsiteY0" fmla="*/ 882202 h 985286"/>
                  <a:gd name="connsiteX1" fmla="*/ 702269 w 1086654"/>
                  <a:gd name="connsiteY1" fmla="*/ 982479 h 985286"/>
                  <a:gd name="connsiteX2" fmla="*/ 359463 w 1086654"/>
                  <a:gd name="connsiteY2" fmla="*/ 928596 h 985286"/>
                  <a:gd name="connsiteX3" fmla="*/ 86585 w 1086654"/>
                  <a:gd name="connsiteY3" fmla="*/ 703827 h 985286"/>
                  <a:gd name="connsiteX4" fmla="*/ 22732 w 1086654"/>
                  <a:gd name="connsiteY4" fmla="*/ 406830 h 985286"/>
                  <a:gd name="connsiteX5" fmla="*/ 320611 w 1086654"/>
                  <a:gd name="connsiteY5" fmla="*/ 90541 h 985286"/>
                  <a:gd name="connsiteX6" fmla="*/ 731879 w 1086654"/>
                  <a:gd name="connsiteY6" fmla="*/ 24624 h 985286"/>
                  <a:gd name="connsiteX7" fmla="*/ 1084306 w 1086654"/>
                  <a:gd name="connsiteY7" fmla="*/ 266203 h 985286"/>
                  <a:gd name="connsiteX8" fmla="*/ 904122 w 1086654"/>
                  <a:gd name="connsiteY8" fmla="*/ 650603 h 985286"/>
                  <a:gd name="connsiteX9" fmla="*/ 914455 w 1086654"/>
                  <a:gd name="connsiteY9" fmla="*/ 882202 h 985286"/>
                  <a:gd name="connsiteX0" fmla="*/ 891723 w 1063922"/>
                  <a:gd name="connsiteY0" fmla="*/ 882202 h 995803"/>
                  <a:gd name="connsiteX1" fmla="*/ 679537 w 1063922"/>
                  <a:gd name="connsiteY1" fmla="*/ 982479 h 995803"/>
                  <a:gd name="connsiteX2" fmla="*/ 336731 w 1063922"/>
                  <a:gd name="connsiteY2" fmla="*/ 928596 h 995803"/>
                  <a:gd name="connsiteX3" fmla="*/ 0 w 1063922"/>
                  <a:gd name="connsiteY3" fmla="*/ 406830 h 995803"/>
                  <a:gd name="connsiteX4" fmla="*/ 297879 w 1063922"/>
                  <a:gd name="connsiteY4" fmla="*/ 90541 h 995803"/>
                  <a:gd name="connsiteX5" fmla="*/ 709147 w 1063922"/>
                  <a:gd name="connsiteY5" fmla="*/ 24624 h 995803"/>
                  <a:gd name="connsiteX6" fmla="*/ 1061574 w 1063922"/>
                  <a:gd name="connsiteY6" fmla="*/ 266203 h 995803"/>
                  <a:gd name="connsiteX7" fmla="*/ 881390 w 1063922"/>
                  <a:gd name="connsiteY7" fmla="*/ 650603 h 995803"/>
                  <a:gd name="connsiteX8" fmla="*/ 891723 w 1063922"/>
                  <a:gd name="connsiteY8" fmla="*/ 882202 h 995803"/>
                  <a:gd name="connsiteX0" fmla="*/ 891723 w 1063922"/>
                  <a:gd name="connsiteY0" fmla="*/ 882202 h 983779"/>
                  <a:gd name="connsiteX1" fmla="*/ 679537 w 1063922"/>
                  <a:gd name="connsiteY1" fmla="*/ 982479 h 983779"/>
                  <a:gd name="connsiteX2" fmla="*/ 204776 w 1063922"/>
                  <a:gd name="connsiteY2" fmla="*/ 846236 h 983779"/>
                  <a:gd name="connsiteX3" fmla="*/ 0 w 1063922"/>
                  <a:gd name="connsiteY3" fmla="*/ 406830 h 983779"/>
                  <a:gd name="connsiteX4" fmla="*/ 297879 w 1063922"/>
                  <a:gd name="connsiteY4" fmla="*/ 90541 h 983779"/>
                  <a:gd name="connsiteX5" fmla="*/ 709147 w 1063922"/>
                  <a:gd name="connsiteY5" fmla="*/ 24624 h 983779"/>
                  <a:gd name="connsiteX6" fmla="*/ 1061574 w 1063922"/>
                  <a:gd name="connsiteY6" fmla="*/ 266203 h 983779"/>
                  <a:gd name="connsiteX7" fmla="*/ 881390 w 1063922"/>
                  <a:gd name="connsiteY7" fmla="*/ 650603 h 983779"/>
                  <a:gd name="connsiteX8" fmla="*/ 891723 w 1063922"/>
                  <a:gd name="connsiteY8" fmla="*/ 882202 h 983779"/>
                  <a:gd name="connsiteX0" fmla="*/ 891723 w 1063922"/>
                  <a:gd name="connsiteY0" fmla="*/ 882202 h 985388"/>
                  <a:gd name="connsiteX1" fmla="*/ 679537 w 1063922"/>
                  <a:gd name="connsiteY1" fmla="*/ 982479 h 985388"/>
                  <a:gd name="connsiteX2" fmla="*/ 130551 w 1063922"/>
                  <a:gd name="connsiteY2" fmla="*/ 883672 h 985388"/>
                  <a:gd name="connsiteX3" fmla="*/ 0 w 1063922"/>
                  <a:gd name="connsiteY3" fmla="*/ 406830 h 985388"/>
                  <a:gd name="connsiteX4" fmla="*/ 297879 w 1063922"/>
                  <a:gd name="connsiteY4" fmla="*/ 90541 h 985388"/>
                  <a:gd name="connsiteX5" fmla="*/ 709147 w 1063922"/>
                  <a:gd name="connsiteY5" fmla="*/ 24624 h 985388"/>
                  <a:gd name="connsiteX6" fmla="*/ 1061574 w 1063922"/>
                  <a:gd name="connsiteY6" fmla="*/ 266203 h 985388"/>
                  <a:gd name="connsiteX7" fmla="*/ 881390 w 1063922"/>
                  <a:gd name="connsiteY7" fmla="*/ 650603 h 985388"/>
                  <a:gd name="connsiteX8" fmla="*/ 891723 w 1063922"/>
                  <a:gd name="connsiteY8" fmla="*/ 882202 h 985388"/>
                  <a:gd name="connsiteX0" fmla="*/ 924712 w 1096911"/>
                  <a:gd name="connsiteY0" fmla="*/ 882202 h 985388"/>
                  <a:gd name="connsiteX1" fmla="*/ 712526 w 1096911"/>
                  <a:gd name="connsiteY1" fmla="*/ 982479 h 985388"/>
                  <a:gd name="connsiteX2" fmla="*/ 163540 w 1096911"/>
                  <a:gd name="connsiteY2" fmla="*/ 883672 h 985388"/>
                  <a:gd name="connsiteX3" fmla="*/ 0 w 1096911"/>
                  <a:gd name="connsiteY3" fmla="*/ 406830 h 985388"/>
                  <a:gd name="connsiteX4" fmla="*/ 330868 w 1096911"/>
                  <a:gd name="connsiteY4" fmla="*/ 90541 h 985388"/>
                  <a:gd name="connsiteX5" fmla="*/ 742136 w 1096911"/>
                  <a:gd name="connsiteY5" fmla="*/ 24624 h 985388"/>
                  <a:gd name="connsiteX6" fmla="*/ 1094563 w 1096911"/>
                  <a:gd name="connsiteY6" fmla="*/ 266203 h 985388"/>
                  <a:gd name="connsiteX7" fmla="*/ 914379 w 1096911"/>
                  <a:gd name="connsiteY7" fmla="*/ 650603 h 985388"/>
                  <a:gd name="connsiteX8" fmla="*/ 924712 w 1096911"/>
                  <a:gd name="connsiteY8" fmla="*/ 882202 h 985388"/>
                  <a:gd name="connsiteX0" fmla="*/ 924712 w 1096911"/>
                  <a:gd name="connsiteY0" fmla="*/ 893543 h 996729"/>
                  <a:gd name="connsiteX1" fmla="*/ 712526 w 1096911"/>
                  <a:gd name="connsiteY1" fmla="*/ 993820 h 996729"/>
                  <a:gd name="connsiteX2" fmla="*/ 163540 w 1096911"/>
                  <a:gd name="connsiteY2" fmla="*/ 895013 h 996729"/>
                  <a:gd name="connsiteX3" fmla="*/ 0 w 1096911"/>
                  <a:gd name="connsiteY3" fmla="*/ 418171 h 996729"/>
                  <a:gd name="connsiteX4" fmla="*/ 297879 w 1096911"/>
                  <a:gd name="connsiteY4" fmla="*/ 79420 h 996729"/>
                  <a:gd name="connsiteX5" fmla="*/ 742136 w 1096911"/>
                  <a:gd name="connsiteY5" fmla="*/ 35965 h 996729"/>
                  <a:gd name="connsiteX6" fmla="*/ 1094563 w 1096911"/>
                  <a:gd name="connsiteY6" fmla="*/ 277544 h 996729"/>
                  <a:gd name="connsiteX7" fmla="*/ 914379 w 1096911"/>
                  <a:gd name="connsiteY7" fmla="*/ 661944 h 996729"/>
                  <a:gd name="connsiteX8" fmla="*/ 924712 w 1096911"/>
                  <a:gd name="connsiteY8" fmla="*/ 893543 h 996729"/>
                  <a:gd name="connsiteX0" fmla="*/ 924712 w 1096911"/>
                  <a:gd name="connsiteY0" fmla="*/ 893543 h 996729"/>
                  <a:gd name="connsiteX1" fmla="*/ 712526 w 1096911"/>
                  <a:gd name="connsiteY1" fmla="*/ 993820 h 996729"/>
                  <a:gd name="connsiteX2" fmla="*/ 163540 w 1096911"/>
                  <a:gd name="connsiteY2" fmla="*/ 895013 h 996729"/>
                  <a:gd name="connsiteX3" fmla="*/ 0 w 1096911"/>
                  <a:gd name="connsiteY3" fmla="*/ 418171 h 996729"/>
                  <a:gd name="connsiteX4" fmla="*/ 297879 w 1096911"/>
                  <a:gd name="connsiteY4" fmla="*/ 79420 h 996729"/>
                  <a:gd name="connsiteX5" fmla="*/ 742136 w 1096911"/>
                  <a:gd name="connsiteY5" fmla="*/ 35965 h 996729"/>
                  <a:gd name="connsiteX6" fmla="*/ 1094563 w 1096911"/>
                  <a:gd name="connsiteY6" fmla="*/ 277544 h 996729"/>
                  <a:gd name="connsiteX7" fmla="*/ 914379 w 1096911"/>
                  <a:gd name="connsiteY7" fmla="*/ 661944 h 996729"/>
                  <a:gd name="connsiteX8" fmla="*/ 924712 w 1096911"/>
                  <a:gd name="connsiteY8" fmla="*/ 893543 h 996729"/>
                  <a:gd name="connsiteX0" fmla="*/ 924712 w 1096143"/>
                  <a:gd name="connsiteY0" fmla="*/ 893543 h 996729"/>
                  <a:gd name="connsiteX1" fmla="*/ 712526 w 1096143"/>
                  <a:gd name="connsiteY1" fmla="*/ 993820 h 996729"/>
                  <a:gd name="connsiteX2" fmla="*/ 163540 w 1096143"/>
                  <a:gd name="connsiteY2" fmla="*/ 895013 h 996729"/>
                  <a:gd name="connsiteX3" fmla="*/ 0 w 1096143"/>
                  <a:gd name="connsiteY3" fmla="*/ 418171 h 996729"/>
                  <a:gd name="connsiteX4" fmla="*/ 297879 w 1096143"/>
                  <a:gd name="connsiteY4" fmla="*/ 79420 h 996729"/>
                  <a:gd name="connsiteX5" fmla="*/ 742136 w 1096143"/>
                  <a:gd name="connsiteY5" fmla="*/ 35965 h 996729"/>
                  <a:gd name="connsiteX6" fmla="*/ 1094563 w 1096143"/>
                  <a:gd name="connsiteY6" fmla="*/ 277544 h 996729"/>
                  <a:gd name="connsiteX7" fmla="*/ 774176 w 1096143"/>
                  <a:gd name="connsiteY7" fmla="*/ 639483 h 996729"/>
                  <a:gd name="connsiteX8" fmla="*/ 924712 w 1096143"/>
                  <a:gd name="connsiteY8" fmla="*/ 893543 h 996729"/>
                  <a:gd name="connsiteX0" fmla="*/ 924712 w 1096143"/>
                  <a:gd name="connsiteY0" fmla="*/ 896981 h 1000167"/>
                  <a:gd name="connsiteX1" fmla="*/ 712526 w 1096143"/>
                  <a:gd name="connsiteY1" fmla="*/ 997258 h 1000167"/>
                  <a:gd name="connsiteX2" fmla="*/ 163540 w 1096143"/>
                  <a:gd name="connsiteY2" fmla="*/ 898451 h 1000167"/>
                  <a:gd name="connsiteX3" fmla="*/ 0 w 1096143"/>
                  <a:gd name="connsiteY3" fmla="*/ 421609 h 1000167"/>
                  <a:gd name="connsiteX4" fmla="*/ 297879 w 1096143"/>
                  <a:gd name="connsiteY4" fmla="*/ 82858 h 1000167"/>
                  <a:gd name="connsiteX5" fmla="*/ 758631 w 1096143"/>
                  <a:gd name="connsiteY5" fmla="*/ 31916 h 1000167"/>
                  <a:gd name="connsiteX6" fmla="*/ 1094563 w 1096143"/>
                  <a:gd name="connsiteY6" fmla="*/ 280982 h 1000167"/>
                  <a:gd name="connsiteX7" fmla="*/ 774176 w 1096143"/>
                  <a:gd name="connsiteY7" fmla="*/ 642921 h 1000167"/>
                  <a:gd name="connsiteX8" fmla="*/ 924712 w 1096143"/>
                  <a:gd name="connsiteY8" fmla="*/ 896981 h 1000167"/>
                  <a:gd name="connsiteX0" fmla="*/ 924712 w 1096143"/>
                  <a:gd name="connsiteY0" fmla="*/ 911340 h 1014526"/>
                  <a:gd name="connsiteX1" fmla="*/ 712526 w 1096143"/>
                  <a:gd name="connsiteY1" fmla="*/ 1011617 h 1014526"/>
                  <a:gd name="connsiteX2" fmla="*/ 163540 w 1096143"/>
                  <a:gd name="connsiteY2" fmla="*/ 912810 h 1014526"/>
                  <a:gd name="connsiteX3" fmla="*/ 0 w 1096143"/>
                  <a:gd name="connsiteY3" fmla="*/ 435968 h 1014526"/>
                  <a:gd name="connsiteX4" fmla="*/ 297879 w 1096143"/>
                  <a:gd name="connsiteY4" fmla="*/ 97217 h 1014526"/>
                  <a:gd name="connsiteX5" fmla="*/ 758631 w 1096143"/>
                  <a:gd name="connsiteY5" fmla="*/ 46275 h 1014526"/>
                  <a:gd name="connsiteX6" fmla="*/ 1094563 w 1096143"/>
                  <a:gd name="connsiteY6" fmla="*/ 295341 h 1014526"/>
                  <a:gd name="connsiteX7" fmla="*/ 774176 w 1096143"/>
                  <a:gd name="connsiteY7" fmla="*/ 657280 h 1014526"/>
                  <a:gd name="connsiteX8" fmla="*/ 924712 w 1096143"/>
                  <a:gd name="connsiteY8" fmla="*/ 911340 h 1014526"/>
                  <a:gd name="connsiteX0" fmla="*/ 924712 w 1096143"/>
                  <a:gd name="connsiteY0" fmla="*/ 911340 h 1014526"/>
                  <a:gd name="connsiteX1" fmla="*/ 712526 w 1096143"/>
                  <a:gd name="connsiteY1" fmla="*/ 1011617 h 1014526"/>
                  <a:gd name="connsiteX2" fmla="*/ 163540 w 1096143"/>
                  <a:gd name="connsiteY2" fmla="*/ 912810 h 1014526"/>
                  <a:gd name="connsiteX3" fmla="*/ 0 w 1096143"/>
                  <a:gd name="connsiteY3" fmla="*/ 435968 h 1014526"/>
                  <a:gd name="connsiteX4" fmla="*/ 297879 w 1096143"/>
                  <a:gd name="connsiteY4" fmla="*/ 97217 h 1014526"/>
                  <a:gd name="connsiteX5" fmla="*/ 758631 w 1096143"/>
                  <a:gd name="connsiteY5" fmla="*/ 46275 h 1014526"/>
                  <a:gd name="connsiteX6" fmla="*/ 1094563 w 1096143"/>
                  <a:gd name="connsiteY6" fmla="*/ 295341 h 1014526"/>
                  <a:gd name="connsiteX7" fmla="*/ 774176 w 1096143"/>
                  <a:gd name="connsiteY7" fmla="*/ 657280 h 1014526"/>
                  <a:gd name="connsiteX8" fmla="*/ 924712 w 1096143"/>
                  <a:gd name="connsiteY8" fmla="*/ 911340 h 1014526"/>
                  <a:gd name="connsiteX0" fmla="*/ 924712 w 1096143"/>
                  <a:gd name="connsiteY0" fmla="*/ 914358 h 1017544"/>
                  <a:gd name="connsiteX1" fmla="*/ 712526 w 1096143"/>
                  <a:gd name="connsiteY1" fmla="*/ 1014635 h 1017544"/>
                  <a:gd name="connsiteX2" fmla="*/ 163540 w 1096143"/>
                  <a:gd name="connsiteY2" fmla="*/ 915828 h 1017544"/>
                  <a:gd name="connsiteX3" fmla="*/ 0 w 1096143"/>
                  <a:gd name="connsiteY3" fmla="*/ 438986 h 1017544"/>
                  <a:gd name="connsiteX4" fmla="*/ 297879 w 1096143"/>
                  <a:gd name="connsiteY4" fmla="*/ 100235 h 1017544"/>
                  <a:gd name="connsiteX5" fmla="*/ 758631 w 1096143"/>
                  <a:gd name="connsiteY5" fmla="*/ 49293 h 1017544"/>
                  <a:gd name="connsiteX6" fmla="*/ 1094563 w 1096143"/>
                  <a:gd name="connsiteY6" fmla="*/ 298359 h 1017544"/>
                  <a:gd name="connsiteX7" fmla="*/ 774176 w 1096143"/>
                  <a:gd name="connsiteY7" fmla="*/ 660298 h 1017544"/>
                  <a:gd name="connsiteX8" fmla="*/ 924712 w 1096143"/>
                  <a:gd name="connsiteY8" fmla="*/ 914358 h 1017544"/>
                  <a:gd name="connsiteX0" fmla="*/ 924712 w 1096143"/>
                  <a:gd name="connsiteY0" fmla="*/ 905625 h 1008811"/>
                  <a:gd name="connsiteX1" fmla="*/ 712526 w 1096143"/>
                  <a:gd name="connsiteY1" fmla="*/ 1005902 h 1008811"/>
                  <a:gd name="connsiteX2" fmla="*/ 163540 w 1096143"/>
                  <a:gd name="connsiteY2" fmla="*/ 907095 h 1008811"/>
                  <a:gd name="connsiteX3" fmla="*/ 0 w 1096143"/>
                  <a:gd name="connsiteY3" fmla="*/ 430253 h 1008811"/>
                  <a:gd name="connsiteX4" fmla="*/ 264890 w 1096143"/>
                  <a:gd name="connsiteY4" fmla="*/ 113964 h 1008811"/>
                  <a:gd name="connsiteX5" fmla="*/ 758631 w 1096143"/>
                  <a:gd name="connsiteY5" fmla="*/ 40560 h 1008811"/>
                  <a:gd name="connsiteX6" fmla="*/ 1094563 w 1096143"/>
                  <a:gd name="connsiteY6" fmla="*/ 289626 h 1008811"/>
                  <a:gd name="connsiteX7" fmla="*/ 774176 w 1096143"/>
                  <a:gd name="connsiteY7" fmla="*/ 651565 h 1008811"/>
                  <a:gd name="connsiteX8" fmla="*/ 924712 w 1096143"/>
                  <a:gd name="connsiteY8" fmla="*/ 905625 h 1008811"/>
                  <a:gd name="connsiteX0" fmla="*/ 924712 w 1096143"/>
                  <a:gd name="connsiteY0" fmla="*/ 886261 h 989447"/>
                  <a:gd name="connsiteX1" fmla="*/ 712526 w 1096143"/>
                  <a:gd name="connsiteY1" fmla="*/ 986538 h 989447"/>
                  <a:gd name="connsiteX2" fmla="*/ 163540 w 1096143"/>
                  <a:gd name="connsiteY2" fmla="*/ 887731 h 989447"/>
                  <a:gd name="connsiteX3" fmla="*/ 0 w 1096143"/>
                  <a:gd name="connsiteY3" fmla="*/ 410889 h 989447"/>
                  <a:gd name="connsiteX4" fmla="*/ 264890 w 1096143"/>
                  <a:gd name="connsiteY4" fmla="*/ 94600 h 989447"/>
                  <a:gd name="connsiteX5" fmla="*/ 758631 w 1096143"/>
                  <a:gd name="connsiteY5" fmla="*/ 21196 h 989447"/>
                  <a:gd name="connsiteX6" fmla="*/ 1094563 w 1096143"/>
                  <a:gd name="connsiteY6" fmla="*/ 270262 h 989447"/>
                  <a:gd name="connsiteX7" fmla="*/ 774176 w 1096143"/>
                  <a:gd name="connsiteY7" fmla="*/ 632201 h 989447"/>
                  <a:gd name="connsiteX8" fmla="*/ 924712 w 1096143"/>
                  <a:gd name="connsiteY8" fmla="*/ 886261 h 989447"/>
                  <a:gd name="connsiteX0" fmla="*/ 924712 w 1096143"/>
                  <a:gd name="connsiteY0" fmla="*/ 886261 h 989447"/>
                  <a:gd name="connsiteX1" fmla="*/ 712526 w 1096143"/>
                  <a:gd name="connsiteY1" fmla="*/ 986538 h 989447"/>
                  <a:gd name="connsiteX2" fmla="*/ 163540 w 1096143"/>
                  <a:gd name="connsiteY2" fmla="*/ 887731 h 989447"/>
                  <a:gd name="connsiteX3" fmla="*/ 0 w 1096143"/>
                  <a:gd name="connsiteY3" fmla="*/ 410889 h 989447"/>
                  <a:gd name="connsiteX4" fmla="*/ 264890 w 1096143"/>
                  <a:gd name="connsiteY4" fmla="*/ 94600 h 989447"/>
                  <a:gd name="connsiteX5" fmla="*/ 758631 w 1096143"/>
                  <a:gd name="connsiteY5" fmla="*/ 21196 h 989447"/>
                  <a:gd name="connsiteX6" fmla="*/ 1094563 w 1096143"/>
                  <a:gd name="connsiteY6" fmla="*/ 270262 h 989447"/>
                  <a:gd name="connsiteX7" fmla="*/ 774176 w 1096143"/>
                  <a:gd name="connsiteY7" fmla="*/ 632201 h 989447"/>
                  <a:gd name="connsiteX8" fmla="*/ 924712 w 1096143"/>
                  <a:gd name="connsiteY8" fmla="*/ 886261 h 989447"/>
                  <a:gd name="connsiteX0" fmla="*/ 924712 w 1096143"/>
                  <a:gd name="connsiteY0" fmla="*/ 888487 h 991673"/>
                  <a:gd name="connsiteX1" fmla="*/ 712526 w 1096143"/>
                  <a:gd name="connsiteY1" fmla="*/ 988764 h 991673"/>
                  <a:gd name="connsiteX2" fmla="*/ 163540 w 1096143"/>
                  <a:gd name="connsiteY2" fmla="*/ 889957 h 991673"/>
                  <a:gd name="connsiteX3" fmla="*/ 0 w 1096143"/>
                  <a:gd name="connsiteY3" fmla="*/ 413115 h 991673"/>
                  <a:gd name="connsiteX4" fmla="*/ 240148 w 1096143"/>
                  <a:gd name="connsiteY4" fmla="*/ 81851 h 991673"/>
                  <a:gd name="connsiteX5" fmla="*/ 758631 w 1096143"/>
                  <a:gd name="connsiteY5" fmla="*/ 23422 h 991673"/>
                  <a:gd name="connsiteX6" fmla="*/ 1094563 w 1096143"/>
                  <a:gd name="connsiteY6" fmla="*/ 272488 h 991673"/>
                  <a:gd name="connsiteX7" fmla="*/ 774176 w 1096143"/>
                  <a:gd name="connsiteY7" fmla="*/ 634427 h 991673"/>
                  <a:gd name="connsiteX8" fmla="*/ 924712 w 1096143"/>
                  <a:gd name="connsiteY8" fmla="*/ 888487 h 991673"/>
                  <a:gd name="connsiteX0" fmla="*/ 930234 w 1101665"/>
                  <a:gd name="connsiteY0" fmla="*/ 888487 h 991673"/>
                  <a:gd name="connsiteX1" fmla="*/ 718048 w 1101665"/>
                  <a:gd name="connsiteY1" fmla="*/ 988764 h 991673"/>
                  <a:gd name="connsiteX2" fmla="*/ 169062 w 1101665"/>
                  <a:gd name="connsiteY2" fmla="*/ 889957 h 991673"/>
                  <a:gd name="connsiteX3" fmla="*/ 5522 w 1101665"/>
                  <a:gd name="connsiteY3" fmla="*/ 413115 h 991673"/>
                  <a:gd name="connsiteX4" fmla="*/ 245670 w 1101665"/>
                  <a:gd name="connsiteY4" fmla="*/ 81851 h 991673"/>
                  <a:gd name="connsiteX5" fmla="*/ 764153 w 1101665"/>
                  <a:gd name="connsiteY5" fmla="*/ 23422 h 991673"/>
                  <a:gd name="connsiteX6" fmla="*/ 1100085 w 1101665"/>
                  <a:gd name="connsiteY6" fmla="*/ 272488 h 991673"/>
                  <a:gd name="connsiteX7" fmla="*/ 779698 w 1101665"/>
                  <a:gd name="connsiteY7" fmla="*/ 634427 h 991673"/>
                  <a:gd name="connsiteX8" fmla="*/ 930234 w 1101665"/>
                  <a:gd name="connsiteY8" fmla="*/ 888487 h 991673"/>
                  <a:gd name="connsiteX0" fmla="*/ 930234 w 1101665"/>
                  <a:gd name="connsiteY0" fmla="*/ 888487 h 991022"/>
                  <a:gd name="connsiteX1" fmla="*/ 718048 w 1101665"/>
                  <a:gd name="connsiteY1" fmla="*/ 988764 h 991022"/>
                  <a:gd name="connsiteX2" fmla="*/ 169062 w 1101665"/>
                  <a:gd name="connsiteY2" fmla="*/ 889957 h 991022"/>
                  <a:gd name="connsiteX3" fmla="*/ 5522 w 1101665"/>
                  <a:gd name="connsiteY3" fmla="*/ 473013 h 991022"/>
                  <a:gd name="connsiteX4" fmla="*/ 245670 w 1101665"/>
                  <a:gd name="connsiteY4" fmla="*/ 81851 h 991022"/>
                  <a:gd name="connsiteX5" fmla="*/ 764153 w 1101665"/>
                  <a:gd name="connsiteY5" fmla="*/ 23422 h 991022"/>
                  <a:gd name="connsiteX6" fmla="*/ 1100085 w 1101665"/>
                  <a:gd name="connsiteY6" fmla="*/ 272488 h 991022"/>
                  <a:gd name="connsiteX7" fmla="*/ 779698 w 1101665"/>
                  <a:gd name="connsiteY7" fmla="*/ 634427 h 991022"/>
                  <a:gd name="connsiteX8" fmla="*/ 930234 w 1101665"/>
                  <a:gd name="connsiteY8" fmla="*/ 888487 h 991022"/>
                  <a:gd name="connsiteX0" fmla="*/ 930234 w 1101665"/>
                  <a:gd name="connsiteY0" fmla="*/ 888487 h 991022"/>
                  <a:gd name="connsiteX1" fmla="*/ 718048 w 1101665"/>
                  <a:gd name="connsiteY1" fmla="*/ 988764 h 991022"/>
                  <a:gd name="connsiteX2" fmla="*/ 169062 w 1101665"/>
                  <a:gd name="connsiteY2" fmla="*/ 889957 h 991022"/>
                  <a:gd name="connsiteX3" fmla="*/ 5522 w 1101665"/>
                  <a:gd name="connsiteY3" fmla="*/ 473013 h 991022"/>
                  <a:gd name="connsiteX4" fmla="*/ 245670 w 1101665"/>
                  <a:gd name="connsiteY4" fmla="*/ 81851 h 991022"/>
                  <a:gd name="connsiteX5" fmla="*/ 764153 w 1101665"/>
                  <a:gd name="connsiteY5" fmla="*/ 23422 h 991022"/>
                  <a:gd name="connsiteX6" fmla="*/ 1100085 w 1101665"/>
                  <a:gd name="connsiteY6" fmla="*/ 272488 h 991022"/>
                  <a:gd name="connsiteX7" fmla="*/ 779698 w 1101665"/>
                  <a:gd name="connsiteY7" fmla="*/ 634427 h 991022"/>
                  <a:gd name="connsiteX8" fmla="*/ 930234 w 1101665"/>
                  <a:gd name="connsiteY8" fmla="*/ 888487 h 991022"/>
                  <a:gd name="connsiteX0" fmla="*/ 930234 w 1101665"/>
                  <a:gd name="connsiteY0" fmla="*/ 888487 h 991022"/>
                  <a:gd name="connsiteX1" fmla="*/ 718048 w 1101665"/>
                  <a:gd name="connsiteY1" fmla="*/ 988764 h 991022"/>
                  <a:gd name="connsiteX2" fmla="*/ 169062 w 1101665"/>
                  <a:gd name="connsiteY2" fmla="*/ 889957 h 991022"/>
                  <a:gd name="connsiteX3" fmla="*/ 5522 w 1101665"/>
                  <a:gd name="connsiteY3" fmla="*/ 473013 h 991022"/>
                  <a:gd name="connsiteX4" fmla="*/ 278659 w 1101665"/>
                  <a:gd name="connsiteY4" fmla="*/ 81851 h 991022"/>
                  <a:gd name="connsiteX5" fmla="*/ 764153 w 1101665"/>
                  <a:gd name="connsiteY5" fmla="*/ 23422 h 991022"/>
                  <a:gd name="connsiteX6" fmla="*/ 1100085 w 1101665"/>
                  <a:gd name="connsiteY6" fmla="*/ 272488 h 991022"/>
                  <a:gd name="connsiteX7" fmla="*/ 779698 w 1101665"/>
                  <a:gd name="connsiteY7" fmla="*/ 634427 h 991022"/>
                  <a:gd name="connsiteX8" fmla="*/ 930234 w 1101665"/>
                  <a:gd name="connsiteY8" fmla="*/ 888487 h 991022"/>
                  <a:gd name="connsiteX0" fmla="*/ 930234 w 1101665"/>
                  <a:gd name="connsiteY0" fmla="*/ 892182 h 994717"/>
                  <a:gd name="connsiteX1" fmla="*/ 718048 w 1101665"/>
                  <a:gd name="connsiteY1" fmla="*/ 992459 h 994717"/>
                  <a:gd name="connsiteX2" fmla="*/ 169062 w 1101665"/>
                  <a:gd name="connsiteY2" fmla="*/ 893652 h 994717"/>
                  <a:gd name="connsiteX3" fmla="*/ 5522 w 1101665"/>
                  <a:gd name="connsiteY3" fmla="*/ 476708 h 994717"/>
                  <a:gd name="connsiteX4" fmla="*/ 278659 w 1101665"/>
                  <a:gd name="connsiteY4" fmla="*/ 85546 h 994717"/>
                  <a:gd name="connsiteX5" fmla="*/ 764153 w 1101665"/>
                  <a:gd name="connsiteY5" fmla="*/ 27117 h 994717"/>
                  <a:gd name="connsiteX6" fmla="*/ 1100085 w 1101665"/>
                  <a:gd name="connsiteY6" fmla="*/ 276183 h 994717"/>
                  <a:gd name="connsiteX7" fmla="*/ 779698 w 1101665"/>
                  <a:gd name="connsiteY7" fmla="*/ 638122 h 994717"/>
                  <a:gd name="connsiteX8" fmla="*/ 930234 w 1101665"/>
                  <a:gd name="connsiteY8" fmla="*/ 892182 h 994717"/>
                  <a:gd name="connsiteX0" fmla="*/ 930234 w 1101665"/>
                  <a:gd name="connsiteY0" fmla="*/ 897972 h 1000507"/>
                  <a:gd name="connsiteX1" fmla="*/ 718048 w 1101665"/>
                  <a:gd name="connsiteY1" fmla="*/ 998249 h 1000507"/>
                  <a:gd name="connsiteX2" fmla="*/ 169062 w 1101665"/>
                  <a:gd name="connsiteY2" fmla="*/ 899442 h 1000507"/>
                  <a:gd name="connsiteX3" fmla="*/ 5522 w 1101665"/>
                  <a:gd name="connsiteY3" fmla="*/ 482498 h 1000507"/>
                  <a:gd name="connsiteX4" fmla="*/ 278659 w 1101665"/>
                  <a:gd name="connsiteY4" fmla="*/ 91336 h 1000507"/>
                  <a:gd name="connsiteX5" fmla="*/ 764153 w 1101665"/>
                  <a:gd name="connsiteY5" fmla="*/ 32907 h 1000507"/>
                  <a:gd name="connsiteX6" fmla="*/ 1100085 w 1101665"/>
                  <a:gd name="connsiteY6" fmla="*/ 281973 h 1000507"/>
                  <a:gd name="connsiteX7" fmla="*/ 779698 w 1101665"/>
                  <a:gd name="connsiteY7" fmla="*/ 643912 h 1000507"/>
                  <a:gd name="connsiteX8" fmla="*/ 930234 w 1101665"/>
                  <a:gd name="connsiteY8" fmla="*/ 897972 h 1000507"/>
                  <a:gd name="connsiteX0" fmla="*/ 930234 w 1101665"/>
                  <a:gd name="connsiteY0" fmla="*/ 897972 h 1000507"/>
                  <a:gd name="connsiteX1" fmla="*/ 718048 w 1101665"/>
                  <a:gd name="connsiteY1" fmla="*/ 998249 h 1000507"/>
                  <a:gd name="connsiteX2" fmla="*/ 169062 w 1101665"/>
                  <a:gd name="connsiteY2" fmla="*/ 899442 h 1000507"/>
                  <a:gd name="connsiteX3" fmla="*/ 5522 w 1101665"/>
                  <a:gd name="connsiteY3" fmla="*/ 482498 h 1000507"/>
                  <a:gd name="connsiteX4" fmla="*/ 278659 w 1101665"/>
                  <a:gd name="connsiteY4" fmla="*/ 91336 h 1000507"/>
                  <a:gd name="connsiteX5" fmla="*/ 764153 w 1101665"/>
                  <a:gd name="connsiteY5" fmla="*/ 32907 h 1000507"/>
                  <a:gd name="connsiteX6" fmla="*/ 1100085 w 1101665"/>
                  <a:gd name="connsiteY6" fmla="*/ 281973 h 1000507"/>
                  <a:gd name="connsiteX7" fmla="*/ 779698 w 1101665"/>
                  <a:gd name="connsiteY7" fmla="*/ 643912 h 1000507"/>
                  <a:gd name="connsiteX8" fmla="*/ 930234 w 1101665"/>
                  <a:gd name="connsiteY8" fmla="*/ 897972 h 1000507"/>
                  <a:gd name="connsiteX0" fmla="*/ 930234 w 1101665"/>
                  <a:gd name="connsiteY0" fmla="*/ 880821 h 983356"/>
                  <a:gd name="connsiteX1" fmla="*/ 718048 w 1101665"/>
                  <a:gd name="connsiteY1" fmla="*/ 981098 h 983356"/>
                  <a:gd name="connsiteX2" fmla="*/ 169062 w 1101665"/>
                  <a:gd name="connsiteY2" fmla="*/ 882291 h 983356"/>
                  <a:gd name="connsiteX3" fmla="*/ 5522 w 1101665"/>
                  <a:gd name="connsiteY3" fmla="*/ 465347 h 983356"/>
                  <a:gd name="connsiteX4" fmla="*/ 278659 w 1101665"/>
                  <a:gd name="connsiteY4" fmla="*/ 74185 h 983356"/>
                  <a:gd name="connsiteX5" fmla="*/ 764153 w 1101665"/>
                  <a:gd name="connsiteY5" fmla="*/ 15756 h 983356"/>
                  <a:gd name="connsiteX6" fmla="*/ 1100085 w 1101665"/>
                  <a:gd name="connsiteY6" fmla="*/ 264822 h 983356"/>
                  <a:gd name="connsiteX7" fmla="*/ 779698 w 1101665"/>
                  <a:gd name="connsiteY7" fmla="*/ 626761 h 983356"/>
                  <a:gd name="connsiteX8" fmla="*/ 930234 w 1101665"/>
                  <a:gd name="connsiteY8" fmla="*/ 880821 h 983356"/>
                  <a:gd name="connsiteX0" fmla="*/ 930234 w 1101665"/>
                  <a:gd name="connsiteY0" fmla="*/ 880821 h 983356"/>
                  <a:gd name="connsiteX1" fmla="*/ 718048 w 1101665"/>
                  <a:gd name="connsiteY1" fmla="*/ 981098 h 983356"/>
                  <a:gd name="connsiteX2" fmla="*/ 169062 w 1101665"/>
                  <a:gd name="connsiteY2" fmla="*/ 882291 h 983356"/>
                  <a:gd name="connsiteX3" fmla="*/ 5522 w 1101665"/>
                  <a:gd name="connsiteY3" fmla="*/ 465347 h 983356"/>
                  <a:gd name="connsiteX4" fmla="*/ 278659 w 1101665"/>
                  <a:gd name="connsiteY4" fmla="*/ 74185 h 983356"/>
                  <a:gd name="connsiteX5" fmla="*/ 764153 w 1101665"/>
                  <a:gd name="connsiteY5" fmla="*/ 15756 h 983356"/>
                  <a:gd name="connsiteX6" fmla="*/ 1100085 w 1101665"/>
                  <a:gd name="connsiteY6" fmla="*/ 264822 h 983356"/>
                  <a:gd name="connsiteX7" fmla="*/ 779698 w 1101665"/>
                  <a:gd name="connsiteY7" fmla="*/ 626761 h 983356"/>
                  <a:gd name="connsiteX8" fmla="*/ 930234 w 1101665"/>
                  <a:gd name="connsiteY8" fmla="*/ 880821 h 983356"/>
                  <a:gd name="connsiteX0" fmla="*/ 930234 w 1076817"/>
                  <a:gd name="connsiteY0" fmla="*/ 880821 h 983356"/>
                  <a:gd name="connsiteX1" fmla="*/ 718048 w 1076817"/>
                  <a:gd name="connsiteY1" fmla="*/ 981098 h 983356"/>
                  <a:gd name="connsiteX2" fmla="*/ 169062 w 1076817"/>
                  <a:gd name="connsiteY2" fmla="*/ 882291 h 983356"/>
                  <a:gd name="connsiteX3" fmla="*/ 5522 w 1076817"/>
                  <a:gd name="connsiteY3" fmla="*/ 465347 h 983356"/>
                  <a:gd name="connsiteX4" fmla="*/ 278659 w 1076817"/>
                  <a:gd name="connsiteY4" fmla="*/ 74185 h 983356"/>
                  <a:gd name="connsiteX5" fmla="*/ 764153 w 1076817"/>
                  <a:gd name="connsiteY5" fmla="*/ 15756 h 983356"/>
                  <a:gd name="connsiteX6" fmla="*/ 1075140 w 1076817"/>
                  <a:gd name="connsiteY6" fmla="*/ 231665 h 983356"/>
                  <a:gd name="connsiteX7" fmla="*/ 779698 w 1076817"/>
                  <a:gd name="connsiteY7" fmla="*/ 626761 h 983356"/>
                  <a:gd name="connsiteX8" fmla="*/ 930234 w 1076817"/>
                  <a:gd name="connsiteY8" fmla="*/ 880821 h 983356"/>
                  <a:gd name="connsiteX0" fmla="*/ 930234 w 1076817"/>
                  <a:gd name="connsiteY0" fmla="*/ 880821 h 983356"/>
                  <a:gd name="connsiteX1" fmla="*/ 718048 w 1076817"/>
                  <a:gd name="connsiteY1" fmla="*/ 981098 h 983356"/>
                  <a:gd name="connsiteX2" fmla="*/ 169062 w 1076817"/>
                  <a:gd name="connsiteY2" fmla="*/ 882291 h 983356"/>
                  <a:gd name="connsiteX3" fmla="*/ 5522 w 1076817"/>
                  <a:gd name="connsiteY3" fmla="*/ 465347 h 983356"/>
                  <a:gd name="connsiteX4" fmla="*/ 278659 w 1076817"/>
                  <a:gd name="connsiteY4" fmla="*/ 74185 h 983356"/>
                  <a:gd name="connsiteX5" fmla="*/ 764153 w 1076817"/>
                  <a:gd name="connsiteY5" fmla="*/ 15756 h 983356"/>
                  <a:gd name="connsiteX6" fmla="*/ 1075140 w 1076817"/>
                  <a:gd name="connsiteY6" fmla="*/ 231665 h 983356"/>
                  <a:gd name="connsiteX7" fmla="*/ 779698 w 1076817"/>
                  <a:gd name="connsiteY7" fmla="*/ 626761 h 983356"/>
                  <a:gd name="connsiteX8" fmla="*/ 930234 w 1076817"/>
                  <a:gd name="connsiteY8" fmla="*/ 880821 h 983356"/>
                  <a:gd name="connsiteX0" fmla="*/ 930234 w 1039571"/>
                  <a:gd name="connsiteY0" fmla="*/ 880821 h 983356"/>
                  <a:gd name="connsiteX1" fmla="*/ 718048 w 1039571"/>
                  <a:gd name="connsiteY1" fmla="*/ 981098 h 983356"/>
                  <a:gd name="connsiteX2" fmla="*/ 169062 w 1039571"/>
                  <a:gd name="connsiteY2" fmla="*/ 882291 h 983356"/>
                  <a:gd name="connsiteX3" fmla="*/ 5522 w 1039571"/>
                  <a:gd name="connsiteY3" fmla="*/ 465347 h 983356"/>
                  <a:gd name="connsiteX4" fmla="*/ 278659 w 1039571"/>
                  <a:gd name="connsiteY4" fmla="*/ 74185 h 983356"/>
                  <a:gd name="connsiteX5" fmla="*/ 764153 w 1039571"/>
                  <a:gd name="connsiteY5" fmla="*/ 15756 h 983356"/>
                  <a:gd name="connsiteX6" fmla="*/ 1037722 w 1039571"/>
                  <a:gd name="connsiteY6" fmla="*/ 226139 h 983356"/>
                  <a:gd name="connsiteX7" fmla="*/ 779698 w 1039571"/>
                  <a:gd name="connsiteY7" fmla="*/ 626761 h 983356"/>
                  <a:gd name="connsiteX8" fmla="*/ 930234 w 1039571"/>
                  <a:gd name="connsiteY8" fmla="*/ 880821 h 983356"/>
                  <a:gd name="connsiteX0" fmla="*/ 930234 w 1039571"/>
                  <a:gd name="connsiteY0" fmla="*/ 880821 h 983356"/>
                  <a:gd name="connsiteX1" fmla="*/ 718048 w 1039571"/>
                  <a:gd name="connsiteY1" fmla="*/ 981098 h 983356"/>
                  <a:gd name="connsiteX2" fmla="*/ 169062 w 1039571"/>
                  <a:gd name="connsiteY2" fmla="*/ 882291 h 983356"/>
                  <a:gd name="connsiteX3" fmla="*/ 5522 w 1039571"/>
                  <a:gd name="connsiteY3" fmla="*/ 465347 h 983356"/>
                  <a:gd name="connsiteX4" fmla="*/ 278659 w 1039571"/>
                  <a:gd name="connsiteY4" fmla="*/ 74185 h 983356"/>
                  <a:gd name="connsiteX5" fmla="*/ 764153 w 1039571"/>
                  <a:gd name="connsiteY5" fmla="*/ 15756 h 983356"/>
                  <a:gd name="connsiteX6" fmla="*/ 1037722 w 1039571"/>
                  <a:gd name="connsiteY6" fmla="*/ 275875 h 983356"/>
                  <a:gd name="connsiteX7" fmla="*/ 779698 w 1039571"/>
                  <a:gd name="connsiteY7" fmla="*/ 626761 h 983356"/>
                  <a:gd name="connsiteX8" fmla="*/ 930234 w 1039571"/>
                  <a:gd name="connsiteY8" fmla="*/ 880821 h 983356"/>
                  <a:gd name="connsiteX0" fmla="*/ 930234 w 1039603"/>
                  <a:gd name="connsiteY0" fmla="*/ 880821 h 983356"/>
                  <a:gd name="connsiteX1" fmla="*/ 718048 w 1039603"/>
                  <a:gd name="connsiteY1" fmla="*/ 981098 h 983356"/>
                  <a:gd name="connsiteX2" fmla="*/ 169062 w 1039603"/>
                  <a:gd name="connsiteY2" fmla="*/ 882291 h 983356"/>
                  <a:gd name="connsiteX3" fmla="*/ 5522 w 1039603"/>
                  <a:gd name="connsiteY3" fmla="*/ 465347 h 983356"/>
                  <a:gd name="connsiteX4" fmla="*/ 278659 w 1039603"/>
                  <a:gd name="connsiteY4" fmla="*/ 74185 h 983356"/>
                  <a:gd name="connsiteX5" fmla="*/ 764153 w 1039603"/>
                  <a:gd name="connsiteY5" fmla="*/ 15756 h 983356"/>
                  <a:gd name="connsiteX6" fmla="*/ 1037722 w 1039603"/>
                  <a:gd name="connsiteY6" fmla="*/ 275875 h 983356"/>
                  <a:gd name="connsiteX7" fmla="*/ 785934 w 1039603"/>
                  <a:gd name="connsiteY7" fmla="*/ 604656 h 983356"/>
                  <a:gd name="connsiteX8" fmla="*/ 930234 w 1039603"/>
                  <a:gd name="connsiteY8" fmla="*/ 880821 h 983356"/>
                  <a:gd name="connsiteX0" fmla="*/ 930234 w 1039603"/>
                  <a:gd name="connsiteY0" fmla="*/ 880821 h 983356"/>
                  <a:gd name="connsiteX1" fmla="*/ 718048 w 1039603"/>
                  <a:gd name="connsiteY1" fmla="*/ 981098 h 983356"/>
                  <a:gd name="connsiteX2" fmla="*/ 169062 w 1039603"/>
                  <a:gd name="connsiteY2" fmla="*/ 882291 h 983356"/>
                  <a:gd name="connsiteX3" fmla="*/ 5522 w 1039603"/>
                  <a:gd name="connsiteY3" fmla="*/ 465347 h 983356"/>
                  <a:gd name="connsiteX4" fmla="*/ 278659 w 1039603"/>
                  <a:gd name="connsiteY4" fmla="*/ 74185 h 983356"/>
                  <a:gd name="connsiteX5" fmla="*/ 764153 w 1039603"/>
                  <a:gd name="connsiteY5" fmla="*/ 15756 h 983356"/>
                  <a:gd name="connsiteX6" fmla="*/ 1037722 w 1039603"/>
                  <a:gd name="connsiteY6" fmla="*/ 275875 h 983356"/>
                  <a:gd name="connsiteX7" fmla="*/ 785934 w 1039603"/>
                  <a:gd name="connsiteY7" fmla="*/ 621235 h 983356"/>
                  <a:gd name="connsiteX8" fmla="*/ 930234 w 1039603"/>
                  <a:gd name="connsiteY8" fmla="*/ 880821 h 983356"/>
                  <a:gd name="connsiteX0" fmla="*/ 930234 w 1039376"/>
                  <a:gd name="connsiteY0" fmla="*/ 880821 h 983356"/>
                  <a:gd name="connsiteX1" fmla="*/ 718048 w 1039376"/>
                  <a:gd name="connsiteY1" fmla="*/ 981098 h 983356"/>
                  <a:gd name="connsiteX2" fmla="*/ 169062 w 1039376"/>
                  <a:gd name="connsiteY2" fmla="*/ 882291 h 983356"/>
                  <a:gd name="connsiteX3" fmla="*/ 5522 w 1039376"/>
                  <a:gd name="connsiteY3" fmla="*/ 465347 h 983356"/>
                  <a:gd name="connsiteX4" fmla="*/ 278659 w 1039376"/>
                  <a:gd name="connsiteY4" fmla="*/ 74185 h 983356"/>
                  <a:gd name="connsiteX5" fmla="*/ 764153 w 1039376"/>
                  <a:gd name="connsiteY5" fmla="*/ 15756 h 983356"/>
                  <a:gd name="connsiteX6" fmla="*/ 1037722 w 1039376"/>
                  <a:gd name="connsiteY6" fmla="*/ 275875 h 983356"/>
                  <a:gd name="connsiteX7" fmla="*/ 785934 w 1039376"/>
                  <a:gd name="connsiteY7" fmla="*/ 621235 h 983356"/>
                  <a:gd name="connsiteX8" fmla="*/ 930234 w 1039376"/>
                  <a:gd name="connsiteY8" fmla="*/ 880821 h 983356"/>
                  <a:gd name="connsiteX0" fmla="*/ 930234 w 1039376"/>
                  <a:gd name="connsiteY0" fmla="*/ 880821 h 983356"/>
                  <a:gd name="connsiteX1" fmla="*/ 718048 w 1039376"/>
                  <a:gd name="connsiteY1" fmla="*/ 981098 h 983356"/>
                  <a:gd name="connsiteX2" fmla="*/ 169062 w 1039376"/>
                  <a:gd name="connsiteY2" fmla="*/ 882291 h 983356"/>
                  <a:gd name="connsiteX3" fmla="*/ 5522 w 1039376"/>
                  <a:gd name="connsiteY3" fmla="*/ 465347 h 983356"/>
                  <a:gd name="connsiteX4" fmla="*/ 278659 w 1039376"/>
                  <a:gd name="connsiteY4" fmla="*/ 74185 h 983356"/>
                  <a:gd name="connsiteX5" fmla="*/ 764153 w 1039376"/>
                  <a:gd name="connsiteY5" fmla="*/ 15756 h 983356"/>
                  <a:gd name="connsiteX6" fmla="*/ 1037722 w 1039376"/>
                  <a:gd name="connsiteY6" fmla="*/ 275875 h 983356"/>
                  <a:gd name="connsiteX7" fmla="*/ 785934 w 1039376"/>
                  <a:gd name="connsiteY7" fmla="*/ 621235 h 983356"/>
                  <a:gd name="connsiteX8" fmla="*/ 930234 w 1039376"/>
                  <a:gd name="connsiteY8" fmla="*/ 880821 h 983356"/>
                  <a:gd name="connsiteX0" fmla="*/ 930234 w 1039376"/>
                  <a:gd name="connsiteY0" fmla="*/ 880821 h 983356"/>
                  <a:gd name="connsiteX1" fmla="*/ 718048 w 1039376"/>
                  <a:gd name="connsiteY1" fmla="*/ 981098 h 983356"/>
                  <a:gd name="connsiteX2" fmla="*/ 169062 w 1039376"/>
                  <a:gd name="connsiteY2" fmla="*/ 882291 h 983356"/>
                  <a:gd name="connsiteX3" fmla="*/ 5522 w 1039376"/>
                  <a:gd name="connsiteY3" fmla="*/ 465347 h 983356"/>
                  <a:gd name="connsiteX4" fmla="*/ 278659 w 1039376"/>
                  <a:gd name="connsiteY4" fmla="*/ 74185 h 983356"/>
                  <a:gd name="connsiteX5" fmla="*/ 764153 w 1039376"/>
                  <a:gd name="connsiteY5" fmla="*/ 15756 h 983356"/>
                  <a:gd name="connsiteX6" fmla="*/ 1037722 w 1039376"/>
                  <a:gd name="connsiteY6" fmla="*/ 275875 h 983356"/>
                  <a:gd name="connsiteX7" fmla="*/ 785934 w 1039376"/>
                  <a:gd name="connsiteY7" fmla="*/ 621235 h 983356"/>
                  <a:gd name="connsiteX8" fmla="*/ 930234 w 1039376"/>
                  <a:gd name="connsiteY8" fmla="*/ 880821 h 983356"/>
                  <a:gd name="connsiteX0" fmla="*/ 930234 w 1039376"/>
                  <a:gd name="connsiteY0" fmla="*/ 880821 h 983356"/>
                  <a:gd name="connsiteX1" fmla="*/ 718048 w 1039376"/>
                  <a:gd name="connsiteY1" fmla="*/ 981098 h 983356"/>
                  <a:gd name="connsiteX2" fmla="*/ 169062 w 1039376"/>
                  <a:gd name="connsiteY2" fmla="*/ 882291 h 983356"/>
                  <a:gd name="connsiteX3" fmla="*/ 5522 w 1039376"/>
                  <a:gd name="connsiteY3" fmla="*/ 465347 h 983356"/>
                  <a:gd name="connsiteX4" fmla="*/ 278659 w 1039376"/>
                  <a:gd name="connsiteY4" fmla="*/ 74185 h 983356"/>
                  <a:gd name="connsiteX5" fmla="*/ 764153 w 1039376"/>
                  <a:gd name="connsiteY5" fmla="*/ 15756 h 983356"/>
                  <a:gd name="connsiteX6" fmla="*/ 1037722 w 1039376"/>
                  <a:gd name="connsiteY6" fmla="*/ 275875 h 983356"/>
                  <a:gd name="connsiteX7" fmla="*/ 785934 w 1039376"/>
                  <a:gd name="connsiteY7" fmla="*/ 621235 h 983356"/>
                  <a:gd name="connsiteX8" fmla="*/ 930234 w 1039376"/>
                  <a:gd name="connsiteY8" fmla="*/ 880821 h 983356"/>
                  <a:gd name="connsiteX0" fmla="*/ 930234 w 1039376"/>
                  <a:gd name="connsiteY0" fmla="*/ 877205 h 979740"/>
                  <a:gd name="connsiteX1" fmla="*/ 718048 w 1039376"/>
                  <a:gd name="connsiteY1" fmla="*/ 977482 h 979740"/>
                  <a:gd name="connsiteX2" fmla="*/ 169062 w 1039376"/>
                  <a:gd name="connsiteY2" fmla="*/ 878675 h 979740"/>
                  <a:gd name="connsiteX3" fmla="*/ 5522 w 1039376"/>
                  <a:gd name="connsiteY3" fmla="*/ 461731 h 979740"/>
                  <a:gd name="connsiteX4" fmla="*/ 278659 w 1039376"/>
                  <a:gd name="connsiteY4" fmla="*/ 70569 h 979740"/>
                  <a:gd name="connsiteX5" fmla="*/ 764153 w 1039376"/>
                  <a:gd name="connsiteY5" fmla="*/ 12140 h 979740"/>
                  <a:gd name="connsiteX6" fmla="*/ 1037722 w 1039376"/>
                  <a:gd name="connsiteY6" fmla="*/ 272259 h 979740"/>
                  <a:gd name="connsiteX7" fmla="*/ 785934 w 1039376"/>
                  <a:gd name="connsiteY7" fmla="*/ 617619 h 979740"/>
                  <a:gd name="connsiteX8" fmla="*/ 930234 w 1039376"/>
                  <a:gd name="connsiteY8" fmla="*/ 877205 h 979740"/>
                  <a:gd name="connsiteX0" fmla="*/ 930234 w 1039376"/>
                  <a:gd name="connsiteY0" fmla="*/ 880820 h 983355"/>
                  <a:gd name="connsiteX1" fmla="*/ 718048 w 1039376"/>
                  <a:gd name="connsiteY1" fmla="*/ 981097 h 983355"/>
                  <a:gd name="connsiteX2" fmla="*/ 169062 w 1039376"/>
                  <a:gd name="connsiteY2" fmla="*/ 882290 h 983355"/>
                  <a:gd name="connsiteX3" fmla="*/ 5522 w 1039376"/>
                  <a:gd name="connsiteY3" fmla="*/ 465346 h 983355"/>
                  <a:gd name="connsiteX4" fmla="*/ 278659 w 1039376"/>
                  <a:gd name="connsiteY4" fmla="*/ 74184 h 983355"/>
                  <a:gd name="connsiteX5" fmla="*/ 764153 w 1039376"/>
                  <a:gd name="connsiteY5" fmla="*/ 15755 h 983355"/>
                  <a:gd name="connsiteX6" fmla="*/ 1037722 w 1039376"/>
                  <a:gd name="connsiteY6" fmla="*/ 275874 h 983355"/>
                  <a:gd name="connsiteX7" fmla="*/ 785934 w 1039376"/>
                  <a:gd name="connsiteY7" fmla="*/ 621234 h 983355"/>
                  <a:gd name="connsiteX8" fmla="*/ 930234 w 1039376"/>
                  <a:gd name="connsiteY8" fmla="*/ 880820 h 983355"/>
                  <a:gd name="connsiteX0" fmla="*/ 930234 w 1039376"/>
                  <a:gd name="connsiteY0" fmla="*/ 880820 h 983355"/>
                  <a:gd name="connsiteX1" fmla="*/ 718048 w 1039376"/>
                  <a:gd name="connsiteY1" fmla="*/ 981097 h 983355"/>
                  <a:gd name="connsiteX2" fmla="*/ 169062 w 1039376"/>
                  <a:gd name="connsiteY2" fmla="*/ 882290 h 983355"/>
                  <a:gd name="connsiteX3" fmla="*/ 5522 w 1039376"/>
                  <a:gd name="connsiteY3" fmla="*/ 465346 h 983355"/>
                  <a:gd name="connsiteX4" fmla="*/ 278659 w 1039376"/>
                  <a:gd name="connsiteY4" fmla="*/ 74184 h 983355"/>
                  <a:gd name="connsiteX5" fmla="*/ 764153 w 1039376"/>
                  <a:gd name="connsiteY5" fmla="*/ 15755 h 983355"/>
                  <a:gd name="connsiteX6" fmla="*/ 1037722 w 1039376"/>
                  <a:gd name="connsiteY6" fmla="*/ 275874 h 983355"/>
                  <a:gd name="connsiteX7" fmla="*/ 785934 w 1039376"/>
                  <a:gd name="connsiteY7" fmla="*/ 621234 h 983355"/>
                  <a:gd name="connsiteX8" fmla="*/ 930234 w 1039376"/>
                  <a:gd name="connsiteY8" fmla="*/ 880820 h 983355"/>
                  <a:gd name="connsiteX0" fmla="*/ 930234 w 1039376"/>
                  <a:gd name="connsiteY0" fmla="*/ 879296 h 981831"/>
                  <a:gd name="connsiteX1" fmla="*/ 718048 w 1039376"/>
                  <a:gd name="connsiteY1" fmla="*/ 979573 h 981831"/>
                  <a:gd name="connsiteX2" fmla="*/ 169062 w 1039376"/>
                  <a:gd name="connsiteY2" fmla="*/ 880766 h 981831"/>
                  <a:gd name="connsiteX3" fmla="*/ 5522 w 1039376"/>
                  <a:gd name="connsiteY3" fmla="*/ 463822 h 981831"/>
                  <a:gd name="connsiteX4" fmla="*/ 316076 w 1039376"/>
                  <a:gd name="connsiteY4" fmla="*/ 78187 h 981831"/>
                  <a:gd name="connsiteX5" fmla="*/ 764153 w 1039376"/>
                  <a:gd name="connsiteY5" fmla="*/ 14231 h 981831"/>
                  <a:gd name="connsiteX6" fmla="*/ 1037722 w 1039376"/>
                  <a:gd name="connsiteY6" fmla="*/ 274350 h 981831"/>
                  <a:gd name="connsiteX7" fmla="*/ 785934 w 1039376"/>
                  <a:gd name="connsiteY7" fmla="*/ 619710 h 981831"/>
                  <a:gd name="connsiteX8" fmla="*/ 930234 w 1039376"/>
                  <a:gd name="connsiteY8" fmla="*/ 879296 h 981831"/>
                  <a:gd name="connsiteX0" fmla="*/ 930234 w 1039376"/>
                  <a:gd name="connsiteY0" fmla="*/ 871496 h 974031"/>
                  <a:gd name="connsiteX1" fmla="*/ 718048 w 1039376"/>
                  <a:gd name="connsiteY1" fmla="*/ 971773 h 974031"/>
                  <a:gd name="connsiteX2" fmla="*/ 169062 w 1039376"/>
                  <a:gd name="connsiteY2" fmla="*/ 872966 h 974031"/>
                  <a:gd name="connsiteX3" fmla="*/ 5522 w 1039376"/>
                  <a:gd name="connsiteY3" fmla="*/ 456022 h 974031"/>
                  <a:gd name="connsiteX4" fmla="*/ 316076 w 1039376"/>
                  <a:gd name="connsiteY4" fmla="*/ 70387 h 974031"/>
                  <a:gd name="connsiteX5" fmla="*/ 695554 w 1039376"/>
                  <a:gd name="connsiteY5" fmla="*/ 17483 h 974031"/>
                  <a:gd name="connsiteX6" fmla="*/ 1037722 w 1039376"/>
                  <a:gd name="connsiteY6" fmla="*/ 266550 h 974031"/>
                  <a:gd name="connsiteX7" fmla="*/ 785934 w 1039376"/>
                  <a:gd name="connsiteY7" fmla="*/ 611910 h 974031"/>
                  <a:gd name="connsiteX8" fmla="*/ 930234 w 1039376"/>
                  <a:gd name="connsiteY8" fmla="*/ 871496 h 974031"/>
                  <a:gd name="connsiteX0" fmla="*/ 930234 w 940132"/>
                  <a:gd name="connsiteY0" fmla="*/ 871496 h 974031"/>
                  <a:gd name="connsiteX1" fmla="*/ 718048 w 940132"/>
                  <a:gd name="connsiteY1" fmla="*/ 971773 h 974031"/>
                  <a:gd name="connsiteX2" fmla="*/ 169062 w 940132"/>
                  <a:gd name="connsiteY2" fmla="*/ 872966 h 974031"/>
                  <a:gd name="connsiteX3" fmla="*/ 5522 w 940132"/>
                  <a:gd name="connsiteY3" fmla="*/ 456022 h 974031"/>
                  <a:gd name="connsiteX4" fmla="*/ 316076 w 940132"/>
                  <a:gd name="connsiteY4" fmla="*/ 70387 h 974031"/>
                  <a:gd name="connsiteX5" fmla="*/ 695554 w 940132"/>
                  <a:gd name="connsiteY5" fmla="*/ 17483 h 974031"/>
                  <a:gd name="connsiteX6" fmla="*/ 937943 w 940132"/>
                  <a:gd name="connsiteY6" fmla="*/ 261024 h 974031"/>
                  <a:gd name="connsiteX7" fmla="*/ 785934 w 940132"/>
                  <a:gd name="connsiteY7" fmla="*/ 611910 h 974031"/>
                  <a:gd name="connsiteX8" fmla="*/ 930234 w 940132"/>
                  <a:gd name="connsiteY8" fmla="*/ 871496 h 974031"/>
                  <a:gd name="connsiteX0" fmla="*/ 930234 w 964913"/>
                  <a:gd name="connsiteY0" fmla="*/ 871496 h 974031"/>
                  <a:gd name="connsiteX1" fmla="*/ 718048 w 964913"/>
                  <a:gd name="connsiteY1" fmla="*/ 971773 h 974031"/>
                  <a:gd name="connsiteX2" fmla="*/ 169062 w 964913"/>
                  <a:gd name="connsiteY2" fmla="*/ 872966 h 974031"/>
                  <a:gd name="connsiteX3" fmla="*/ 5522 w 964913"/>
                  <a:gd name="connsiteY3" fmla="*/ 456022 h 974031"/>
                  <a:gd name="connsiteX4" fmla="*/ 316076 w 964913"/>
                  <a:gd name="connsiteY4" fmla="*/ 70387 h 974031"/>
                  <a:gd name="connsiteX5" fmla="*/ 695554 w 964913"/>
                  <a:gd name="connsiteY5" fmla="*/ 17483 h 974031"/>
                  <a:gd name="connsiteX6" fmla="*/ 962888 w 964913"/>
                  <a:gd name="connsiteY6" fmla="*/ 255498 h 974031"/>
                  <a:gd name="connsiteX7" fmla="*/ 785934 w 964913"/>
                  <a:gd name="connsiteY7" fmla="*/ 611910 h 974031"/>
                  <a:gd name="connsiteX8" fmla="*/ 930234 w 964913"/>
                  <a:gd name="connsiteY8" fmla="*/ 871496 h 974031"/>
                  <a:gd name="connsiteX0" fmla="*/ 930234 w 962888"/>
                  <a:gd name="connsiteY0" fmla="*/ 871496 h 974031"/>
                  <a:gd name="connsiteX1" fmla="*/ 718048 w 962888"/>
                  <a:gd name="connsiteY1" fmla="*/ 971773 h 974031"/>
                  <a:gd name="connsiteX2" fmla="*/ 169062 w 962888"/>
                  <a:gd name="connsiteY2" fmla="*/ 872966 h 974031"/>
                  <a:gd name="connsiteX3" fmla="*/ 5522 w 962888"/>
                  <a:gd name="connsiteY3" fmla="*/ 456022 h 974031"/>
                  <a:gd name="connsiteX4" fmla="*/ 316076 w 962888"/>
                  <a:gd name="connsiteY4" fmla="*/ 70387 h 974031"/>
                  <a:gd name="connsiteX5" fmla="*/ 695554 w 962888"/>
                  <a:gd name="connsiteY5" fmla="*/ 17483 h 974031"/>
                  <a:gd name="connsiteX6" fmla="*/ 962888 w 962888"/>
                  <a:gd name="connsiteY6" fmla="*/ 255498 h 974031"/>
                  <a:gd name="connsiteX7" fmla="*/ 785934 w 962888"/>
                  <a:gd name="connsiteY7" fmla="*/ 611910 h 974031"/>
                  <a:gd name="connsiteX8" fmla="*/ 930234 w 962888"/>
                  <a:gd name="connsiteY8" fmla="*/ 871496 h 974031"/>
                  <a:gd name="connsiteX0" fmla="*/ 930234 w 962888"/>
                  <a:gd name="connsiteY0" fmla="*/ 861400 h 963935"/>
                  <a:gd name="connsiteX1" fmla="*/ 718048 w 962888"/>
                  <a:gd name="connsiteY1" fmla="*/ 961677 h 963935"/>
                  <a:gd name="connsiteX2" fmla="*/ 169062 w 962888"/>
                  <a:gd name="connsiteY2" fmla="*/ 862870 h 963935"/>
                  <a:gd name="connsiteX3" fmla="*/ 5522 w 962888"/>
                  <a:gd name="connsiteY3" fmla="*/ 445926 h 963935"/>
                  <a:gd name="connsiteX4" fmla="*/ 316076 w 962888"/>
                  <a:gd name="connsiteY4" fmla="*/ 60291 h 963935"/>
                  <a:gd name="connsiteX5" fmla="*/ 782862 w 962888"/>
                  <a:gd name="connsiteY5" fmla="*/ 23965 h 963935"/>
                  <a:gd name="connsiteX6" fmla="*/ 962888 w 962888"/>
                  <a:gd name="connsiteY6" fmla="*/ 245402 h 963935"/>
                  <a:gd name="connsiteX7" fmla="*/ 785934 w 962888"/>
                  <a:gd name="connsiteY7" fmla="*/ 601814 h 963935"/>
                  <a:gd name="connsiteX8" fmla="*/ 930234 w 962888"/>
                  <a:gd name="connsiteY8" fmla="*/ 861400 h 963935"/>
                  <a:gd name="connsiteX0" fmla="*/ 930234 w 963766"/>
                  <a:gd name="connsiteY0" fmla="*/ 861400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245402 h 963935"/>
                  <a:gd name="connsiteX7" fmla="*/ 785934 w 963766"/>
                  <a:gd name="connsiteY7" fmla="*/ 601814 h 963935"/>
                  <a:gd name="connsiteX8" fmla="*/ 930234 w 963766"/>
                  <a:gd name="connsiteY8" fmla="*/ 861400 h 963935"/>
                  <a:gd name="connsiteX0" fmla="*/ 930234 w 963766"/>
                  <a:gd name="connsiteY0" fmla="*/ 861400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245402 h 963935"/>
                  <a:gd name="connsiteX7" fmla="*/ 760989 w 963766"/>
                  <a:gd name="connsiteY7" fmla="*/ 723390 h 963935"/>
                  <a:gd name="connsiteX8" fmla="*/ 930234 w 963766"/>
                  <a:gd name="connsiteY8" fmla="*/ 861400 h 963935"/>
                  <a:gd name="connsiteX0" fmla="*/ 930234 w 963766"/>
                  <a:gd name="connsiteY0" fmla="*/ 861400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245402 h 963935"/>
                  <a:gd name="connsiteX7" fmla="*/ 704863 w 963766"/>
                  <a:gd name="connsiteY7" fmla="*/ 634971 h 963935"/>
                  <a:gd name="connsiteX8" fmla="*/ 930234 w 963766"/>
                  <a:gd name="connsiteY8" fmla="*/ 861400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245402 h 963935"/>
                  <a:gd name="connsiteX7" fmla="*/ 704863 w 963766"/>
                  <a:gd name="connsiteY7" fmla="*/ 634971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34971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911526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911526 w 963766"/>
                  <a:gd name="connsiteY8" fmla="*/ 828243 h 963935"/>
                  <a:gd name="connsiteX0" fmla="*/ 824219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24219 w 963766"/>
                  <a:gd name="connsiteY8" fmla="*/ 828243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877"/>
                  <a:gd name="connsiteY0" fmla="*/ 839295 h 963935"/>
                  <a:gd name="connsiteX1" fmla="*/ 718048 w 963877"/>
                  <a:gd name="connsiteY1" fmla="*/ 961677 h 963935"/>
                  <a:gd name="connsiteX2" fmla="*/ 169062 w 963877"/>
                  <a:gd name="connsiteY2" fmla="*/ 862870 h 963935"/>
                  <a:gd name="connsiteX3" fmla="*/ 5522 w 963877"/>
                  <a:gd name="connsiteY3" fmla="*/ 445926 h 963935"/>
                  <a:gd name="connsiteX4" fmla="*/ 316076 w 963877"/>
                  <a:gd name="connsiteY4" fmla="*/ 60291 h 963935"/>
                  <a:gd name="connsiteX5" fmla="*/ 782862 w 963877"/>
                  <a:gd name="connsiteY5" fmla="*/ 23965 h 963935"/>
                  <a:gd name="connsiteX6" fmla="*/ 962888 w 963877"/>
                  <a:gd name="connsiteY6" fmla="*/ 317243 h 963935"/>
                  <a:gd name="connsiteX7" fmla="*/ 704863 w 963877"/>
                  <a:gd name="connsiteY7" fmla="*/ 623919 h 963935"/>
                  <a:gd name="connsiteX8" fmla="*/ 892817 w 963877"/>
                  <a:gd name="connsiteY8" fmla="*/ 839295 h 963935"/>
                  <a:gd name="connsiteX0" fmla="*/ 892817 w 963877"/>
                  <a:gd name="connsiteY0" fmla="*/ 848349 h 972989"/>
                  <a:gd name="connsiteX1" fmla="*/ 718048 w 963877"/>
                  <a:gd name="connsiteY1" fmla="*/ 970731 h 972989"/>
                  <a:gd name="connsiteX2" fmla="*/ 169062 w 963877"/>
                  <a:gd name="connsiteY2" fmla="*/ 871924 h 972989"/>
                  <a:gd name="connsiteX3" fmla="*/ 5522 w 963877"/>
                  <a:gd name="connsiteY3" fmla="*/ 454980 h 972989"/>
                  <a:gd name="connsiteX4" fmla="*/ 316076 w 963877"/>
                  <a:gd name="connsiteY4" fmla="*/ 69345 h 972989"/>
                  <a:gd name="connsiteX5" fmla="*/ 782862 w 963877"/>
                  <a:gd name="connsiteY5" fmla="*/ 33019 h 972989"/>
                  <a:gd name="connsiteX6" fmla="*/ 962888 w 963877"/>
                  <a:gd name="connsiteY6" fmla="*/ 326297 h 972989"/>
                  <a:gd name="connsiteX7" fmla="*/ 704863 w 963877"/>
                  <a:gd name="connsiteY7" fmla="*/ 632973 h 972989"/>
                  <a:gd name="connsiteX8" fmla="*/ 892817 w 963877"/>
                  <a:gd name="connsiteY8" fmla="*/ 848349 h 972989"/>
                  <a:gd name="connsiteX0" fmla="*/ 892726 w 963786"/>
                  <a:gd name="connsiteY0" fmla="*/ 848349 h 1000915"/>
                  <a:gd name="connsiteX1" fmla="*/ 717957 w 963786"/>
                  <a:gd name="connsiteY1" fmla="*/ 970731 h 1000915"/>
                  <a:gd name="connsiteX2" fmla="*/ 170718 w 963786"/>
                  <a:gd name="connsiteY2" fmla="*/ 955459 h 1000915"/>
                  <a:gd name="connsiteX3" fmla="*/ 5431 w 963786"/>
                  <a:gd name="connsiteY3" fmla="*/ 454980 h 1000915"/>
                  <a:gd name="connsiteX4" fmla="*/ 315985 w 963786"/>
                  <a:gd name="connsiteY4" fmla="*/ 69345 h 1000915"/>
                  <a:gd name="connsiteX5" fmla="*/ 782771 w 963786"/>
                  <a:gd name="connsiteY5" fmla="*/ 33019 h 1000915"/>
                  <a:gd name="connsiteX6" fmla="*/ 962797 w 963786"/>
                  <a:gd name="connsiteY6" fmla="*/ 326297 h 1000915"/>
                  <a:gd name="connsiteX7" fmla="*/ 704772 w 963786"/>
                  <a:gd name="connsiteY7" fmla="*/ 632973 h 1000915"/>
                  <a:gd name="connsiteX8" fmla="*/ 892726 w 963786"/>
                  <a:gd name="connsiteY8" fmla="*/ 848349 h 1000915"/>
                  <a:gd name="connsiteX0" fmla="*/ 891259 w 962319"/>
                  <a:gd name="connsiteY0" fmla="*/ 848349 h 1000295"/>
                  <a:gd name="connsiteX1" fmla="*/ 716490 w 962319"/>
                  <a:gd name="connsiteY1" fmla="*/ 970731 h 1000295"/>
                  <a:gd name="connsiteX2" fmla="*/ 207065 w 962319"/>
                  <a:gd name="connsiteY2" fmla="*/ 954494 h 1000295"/>
                  <a:gd name="connsiteX3" fmla="*/ 3964 w 962319"/>
                  <a:gd name="connsiteY3" fmla="*/ 454980 h 1000295"/>
                  <a:gd name="connsiteX4" fmla="*/ 314518 w 962319"/>
                  <a:gd name="connsiteY4" fmla="*/ 69345 h 1000295"/>
                  <a:gd name="connsiteX5" fmla="*/ 781304 w 962319"/>
                  <a:gd name="connsiteY5" fmla="*/ 33019 h 1000295"/>
                  <a:gd name="connsiteX6" fmla="*/ 961330 w 962319"/>
                  <a:gd name="connsiteY6" fmla="*/ 326297 h 1000295"/>
                  <a:gd name="connsiteX7" fmla="*/ 703305 w 962319"/>
                  <a:gd name="connsiteY7" fmla="*/ 632973 h 1000295"/>
                  <a:gd name="connsiteX8" fmla="*/ 891259 w 962319"/>
                  <a:gd name="connsiteY8" fmla="*/ 848349 h 1000295"/>
                  <a:gd name="connsiteX0" fmla="*/ 890960 w 962020"/>
                  <a:gd name="connsiteY0" fmla="*/ 848349 h 1012098"/>
                  <a:gd name="connsiteX1" fmla="*/ 646732 w 962020"/>
                  <a:gd name="connsiteY1" fmla="*/ 994582 h 1012098"/>
                  <a:gd name="connsiteX2" fmla="*/ 206766 w 962020"/>
                  <a:gd name="connsiteY2" fmla="*/ 954494 h 1012098"/>
                  <a:gd name="connsiteX3" fmla="*/ 3665 w 962020"/>
                  <a:gd name="connsiteY3" fmla="*/ 454980 h 1012098"/>
                  <a:gd name="connsiteX4" fmla="*/ 314219 w 962020"/>
                  <a:gd name="connsiteY4" fmla="*/ 69345 h 1012098"/>
                  <a:gd name="connsiteX5" fmla="*/ 781005 w 962020"/>
                  <a:gd name="connsiteY5" fmla="*/ 33019 h 1012098"/>
                  <a:gd name="connsiteX6" fmla="*/ 961031 w 962020"/>
                  <a:gd name="connsiteY6" fmla="*/ 326297 h 1012098"/>
                  <a:gd name="connsiteX7" fmla="*/ 703006 w 962020"/>
                  <a:gd name="connsiteY7" fmla="*/ 632973 h 1012098"/>
                  <a:gd name="connsiteX8" fmla="*/ 890960 w 962020"/>
                  <a:gd name="connsiteY8" fmla="*/ 848349 h 1012098"/>
                  <a:gd name="connsiteX0" fmla="*/ 890960 w 962020"/>
                  <a:gd name="connsiteY0" fmla="*/ 848349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3006 w 962020"/>
                  <a:gd name="connsiteY7" fmla="*/ 632973 h 1023661"/>
                  <a:gd name="connsiteX8" fmla="*/ 890960 w 962020"/>
                  <a:gd name="connsiteY8" fmla="*/ 848349 h 1023661"/>
                  <a:gd name="connsiteX0" fmla="*/ 890960 w 962020"/>
                  <a:gd name="connsiteY0" fmla="*/ 848349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3006 w 962020"/>
                  <a:gd name="connsiteY7" fmla="*/ 632973 h 1023661"/>
                  <a:gd name="connsiteX8" fmla="*/ 890960 w 962020"/>
                  <a:gd name="connsiteY8" fmla="*/ 848349 h 1023661"/>
                  <a:gd name="connsiteX0" fmla="*/ 833301 w 962020"/>
                  <a:gd name="connsiteY0" fmla="*/ 856128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3006 w 962020"/>
                  <a:gd name="connsiteY7" fmla="*/ 632973 h 1023661"/>
                  <a:gd name="connsiteX8" fmla="*/ 833301 w 962020"/>
                  <a:gd name="connsiteY8" fmla="*/ 856128 h 1023661"/>
                  <a:gd name="connsiteX0" fmla="*/ 820294 w 962020"/>
                  <a:gd name="connsiteY0" fmla="*/ 848574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3006 w 962020"/>
                  <a:gd name="connsiteY7" fmla="*/ 632973 h 1023661"/>
                  <a:gd name="connsiteX8" fmla="*/ 820294 w 962020"/>
                  <a:gd name="connsiteY8" fmla="*/ 848574 h 1023661"/>
                  <a:gd name="connsiteX0" fmla="*/ 820294 w 962020"/>
                  <a:gd name="connsiteY0" fmla="*/ 848574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4549 w 962020"/>
                  <a:gd name="connsiteY7" fmla="*/ 638453 h 1023661"/>
                  <a:gd name="connsiteX8" fmla="*/ 820294 w 962020"/>
                  <a:gd name="connsiteY8" fmla="*/ 848574 h 1023661"/>
                  <a:gd name="connsiteX0" fmla="*/ 820294 w 879922"/>
                  <a:gd name="connsiteY0" fmla="*/ 848574 h 1023661"/>
                  <a:gd name="connsiteX1" fmla="*/ 646732 w 879922"/>
                  <a:gd name="connsiteY1" fmla="*/ 994582 h 1023661"/>
                  <a:gd name="connsiteX2" fmla="*/ 206766 w 879922"/>
                  <a:gd name="connsiteY2" fmla="*/ 954494 h 1023661"/>
                  <a:gd name="connsiteX3" fmla="*/ 3665 w 879922"/>
                  <a:gd name="connsiteY3" fmla="*/ 454980 h 1023661"/>
                  <a:gd name="connsiteX4" fmla="*/ 314219 w 879922"/>
                  <a:gd name="connsiteY4" fmla="*/ 69345 h 1023661"/>
                  <a:gd name="connsiteX5" fmla="*/ 781005 w 879922"/>
                  <a:gd name="connsiteY5" fmla="*/ 33019 h 1023661"/>
                  <a:gd name="connsiteX6" fmla="*/ 857717 w 879922"/>
                  <a:gd name="connsiteY6" fmla="*/ 403840 h 1023661"/>
                  <a:gd name="connsiteX7" fmla="*/ 704549 w 879922"/>
                  <a:gd name="connsiteY7" fmla="*/ 638453 h 1023661"/>
                  <a:gd name="connsiteX8" fmla="*/ 820294 w 879922"/>
                  <a:gd name="connsiteY8" fmla="*/ 848574 h 1023661"/>
                  <a:gd name="connsiteX0" fmla="*/ 820294 w 859397"/>
                  <a:gd name="connsiteY0" fmla="*/ 817587 h 992674"/>
                  <a:gd name="connsiteX1" fmla="*/ 646732 w 859397"/>
                  <a:gd name="connsiteY1" fmla="*/ 963595 h 992674"/>
                  <a:gd name="connsiteX2" fmla="*/ 206766 w 859397"/>
                  <a:gd name="connsiteY2" fmla="*/ 923507 h 992674"/>
                  <a:gd name="connsiteX3" fmla="*/ 3665 w 859397"/>
                  <a:gd name="connsiteY3" fmla="*/ 423993 h 992674"/>
                  <a:gd name="connsiteX4" fmla="*/ 314219 w 859397"/>
                  <a:gd name="connsiteY4" fmla="*/ 38358 h 992674"/>
                  <a:gd name="connsiteX5" fmla="*/ 699079 w 859397"/>
                  <a:gd name="connsiteY5" fmla="*/ 78241 h 992674"/>
                  <a:gd name="connsiteX6" fmla="*/ 857717 w 859397"/>
                  <a:gd name="connsiteY6" fmla="*/ 372853 h 992674"/>
                  <a:gd name="connsiteX7" fmla="*/ 704549 w 859397"/>
                  <a:gd name="connsiteY7" fmla="*/ 607466 h 992674"/>
                  <a:gd name="connsiteX8" fmla="*/ 820294 w 859397"/>
                  <a:gd name="connsiteY8" fmla="*/ 817587 h 992674"/>
                  <a:gd name="connsiteX0" fmla="*/ 820294 w 864475"/>
                  <a:gd name="connsiteY0" fmla="*/ 821277 h 996364"/>
                  <a:gd name="connsiteX1" fmla="*/ 646732 w 864475"/>
                  <a:gd name="connsiteY1" fmla="*/ 967285 h 996364"/>
                  <a:gd name="connsiteX2" fmla="*/ 206766 w 864475"/>
                  <a:gd name="connsiteY2" fmla="*/ 927197 h 996364"/>
                  <a:gd name="connsiteX3" fmla="*/ 3665 w 864475"/>
                  <a:gd name="connsiteY3" fmla="*/ 427683 h 996364"/>
                  <a:gd name="connsiteX4" fmla="*/ 314219 w 864475"/>
                  <a:gd name="connsiteY4" fmla="*/ 42048 h 996364"/>
                  <a:gd name="connsiteX5" fmla="*/ 738769 w 864475"/>
                  <a:gd name="connsiteY5" fmla="*/ 68302 h 996364"/>
                  <a:gd name="connsiteX6" fmla="*/ 857717 w 864475"/>
                  <a:gd name="connsiteY6" fmla="*/ 376543 h 996364"/>
                  <a:gd name="connsiteX7" fmla="*/ 704549 w 864475"/>
                  <a:gd name="connsiteY7" fmla="*/ 611156 h 996364"/>
                  <a:gd name="connsiteX8" fmla="*/ 820294 w 864475"/>
                  <a:gd name="connsiteY8" fmla="*/ 821277 h 996364"/>
                  <a:gd name="connsiteX0" fmla="*/ 820294 w 864475"/>
                  <a:gd name="connsiteY0" fmla="*/ 821277 h 996364"/>
                  <a:gd name="connsiteX1" fmla="*/ 646732 w 864475"/>
                  <a:gd name="connsiteY1" fmla="*/ 967285 h 996364"/>
                  <a:gd name="connsiteX2" fmla="*/ 206766 w 864475"/>
                  <a:gd name="connsiteY2" fmla="*/ 927197 h 996364"/>
                  <a:gd name="connsiteX3" fmla="*/ 3665 w 864475"/>
                  <a:gd name="connsiteY3" fmla="*/ 427683 h 996364"/>
                  <a:gd name="connsiteX4" fmla="*/ 314219 w 864475"/>
                  <a:gd name="connsiteY4" fmla="*/ 42048 h 996364"/>
                  <a:gd name="connsiteX5" fmla="*/ 738769 w 864475"/>
                  <a:gd name="connsiteY5" fmla="*/ 68302 h 996364"/>
                  <a:gd name="connsiteX6" fmla="*/ 857717 w 864475"/>
                  <a:gd name="connsiteY6" fmla="*/ 376543 h 996364"/>
                  <a:gd name="connsiteX7" fmla="*/ 704549 w 864475"/>
                  <a:gd name="connsiteY7" fmla="*/ 611156 h 996364"/>
                  <a:gd name="connsiteX8" fmla="*/ 820294 w 864475"/>
                  <a:gd name="connsiteY8" fmla="*/ 821277 h 996364"/>
                  <a:gd name="connsiteX0" fmla="*/ 820294 w 864475"/>
                  <a:gd name="connsiteY0" fmla="*/ 821277 h 996364"/>
                  <a:gd name="connsiteX1" fmla="*/ 646732 w 864475"/>
                  <a:gd name="connsiteY1" fmla="*/ 967285 h 996364"/>
                  <a:gd name="connsiteX2" fmla="*/ 206766 w 864475"/>
                  <a:gd name="connsiteY2" fmla="*/ 927197 h 996364"/>
                  <a:gd name="connsiteX3" fmla="*/ 3665 w 864475"/>
                  <a:gd name="connsiteY3" fmla="*/ 427683 h 996364"/>
                  <a:gd name="connsiteX4" fmla="*/ 314219 w 864475"/>
                  <a:gd name="connsiteY4" fmla="*/ 42048 h 996364"/>
                  <a:gd name="connsiteX5" fmla="*/ 738769 w 864475"/>
                  <a:gd name="connsiteY5" fmla="*/ 68302 h 996364"/>
                  <a:gd name="connsiteX6" fmla="*/ 857717 w 864475"/>
                  <a:gd name="connsiteY6" fmla="*/ 376543 h 996364"/>
                  <a:gd name="connsiteX7" fmla="*/ 689331 w 864475"/>
                  <a:gd name="connsiteY7" fmla="*/ 634410 h 996364"/>
                  <a:gd name="connsiteX8" fmla="*/ 820294 w 864475"/>
                  <a:gd name="connsiteY8" fmla="*/ 821277 h 996364"/>
                  <a:gd name="connsiteX0" fmla="*/ 820294 w 864475"/>
                  <a:gd name="connsiteY0" fmla="*/ 821277 h 996364"/>
                  <a:gd name="connsiteX1" fmla="*/ 646732 w 864475"/>
                  <a:gd name="connsiteY1" fmla="*/ 967285 h 996364"/>
                  <a:gd name="connsiteX2" fmla="*/ 206766 w 864475"/>
                  <a:gd name="connsiteY2" fmla="*/ 927197 h 996364"/>
                  <a:gd name="connsiteX3" fmla="*/ 3665 w 864475"/>
                  <a:gd name="connsiteY3" fmla="*/ 427683 h 996364"/>
                  <a:gd name="connsiteX4" fmla="*/ 314219 w 864475"/>
                  <a:gd name="connsiteY4" fmla="*/ 42048 h 996364"/>
                  <a:gd name="connsiteX5" fmla="*/ 738769 w 864475"/>
                  <a:gd name="connsiteY5" fmla="*/ 68302 h 996364"/>
                  <a:gd name="connsiteX6" fmla="*/ 857717 w 864475"/>
                  <a:gd name="connsiteY6" fmla="*/ 376543 h 996364"/>
                  <a:gd name="connsiteX7" fmla="*/ 689331 w 864475"/>
                  <a:gd name="connsiteY7" fmla="*/ 634410 h 996364"/>
                  <a:gd name="connsiteX8" fmla="*/ 820294 w 864475"/>
                  <a:gd name="connsiteY8" fmla="*/ 821277 h 996364"/>
                  <a:gd name="connsiteX0" fmla="*/ 820294 w 854717"/>
                  <a:gd name="connsiteY0" fmla="*/ 821277 h 996364"/>
                  <a:gd name="connsiteX1" fmla="*/ 646732 w 854717"/>
                  <a:gd name="connsiteY1" fmla="*/ 967285 h 996364"/>
                  <a:gd name="connsiteX2" fmla="*/ 206766 w 854717"/>
                  <a:gd name="connsiteY2" fmla="*/ 927197 h 996364"/>
                  <a:gd name="connsiteX3" fmla="*/ 3665 w 854717"/>
                  <a:gd name="connsiteY3" fmla="*/ 427683 h 996364"/>
                  <a:gd name="connsiteX4" fmla="*/ 314219 w 854717"/>
                  <a:gd name="connsiteY4" fmla="*/ 42048 h 996364"/>
                  <a:gd name="connsiteX5" fmla="*/ 738769 w 854717"/>
                  <a:gd name="connsiteY5" fmla="*/ 68302 h 996364"/>
                  <a:gd name="connsiteX6" fmla="*/ 844170 w 854717"/>
                  <a:gd name="connsiteY6" fmla="*/ 309078 h 996364"/>
                  <a:gd name="connsiteX7" fmla="*/ 689331 w 854717"/>
                  <a:gd name="connsiteY7" fmla="*/ 634410 h 996364"/>
                  <a:gd name="connsiteX8" fmla="*/ 820294 w 854717"/>
                  <a:gd name="connsiteY8" fmla="*/ 821277 h 996364"/>
                  <a:gd name="connsiteX0" fmla="*/ 820294 w 859223"/>
                  <a:gd name="connsiteY0" fmla="*/ 821277 h 996364"/>
                  <a:gd name="connsiteX1" fmla="*/ 646732 w 859223"/>
                  <a:gd name="connsiteY1" fmla="*/ 967285 h 996364"/>
                  <a:gd name="connsiteX2" fmla="*/ 206766 w 859223"/>
                  <a:gd name="connsiteY2" fmla="*/ 927197 h 996364"/>
                  <a:gd name="connsiteX3" fmla="*/ 3665 w 859223"/>
                  <a:gd name="connsiteY3" fmla="*/ 427683 h 996364"/>
                  <a:gd name="connsiteX4" fmla="*/ 314219 w 859223"/>
                  <a:gd name="connsiteY4" fmla="*/ 42048 h 996364"/>
                  <a:gd name="connsiteX5" fmla="*/ 738769 w 859223"/>
                  <a:gd name="connsiteY5" fmla="*/ 68302 h 996364"/>
                  <a:gd name="connsiteX6" fmla="*/ 844170 w 859223"/>
                  <a:gd name="connsiteY6" fmla="*/ 309078 h 996364"/>
                  <a:gd name="connsiteX7" fmla="*/ 689331 w 859223"/>
                  <a:gd name="connsiteY7" fmla="*/ 634410 h 996364"/>
                  <a:gd name="connsiteX8" fmla="*/ 820294 w 859223"/>
                  <a:gd name="connsiteY8" fmla="*/ 821277 h 996364"/>
                  <a:gd name="connsiteX0" fmla="*/ 820294 w 859223"/>
                  <a:gd name="connsiteY0" fmla="*/ 821277 h 996364"/>
                  <a:gd name="connsiteX1" fmla="*/ 646732 w 859223"/>
                  <a:gd name="connsiteY1" fmla="*/ 967285 h 996364"/>
                  <a:gd name="connsiteX2" fmla="*/ 206766 w 859223"/>
                  <a:gd name="connsiteY2" fmla="*/ 927197 h 996364"/>
                  <a:gd name="connsiteX3" fmla="*/ 3665 w 859223"/>
                  <a:gd name="connsiteY3" fmla="*/ 427683 h 996364"/>
                  <a:gd name="connsiteX4" fmla="*/ 314219 w 859223"/>
                  <a:gd name="connsiteY4" fmla="*/ 42048 h 996364"/>
                  <a:gd name="connsiteX5" fmla="*/ 738769 w 859223"/>
                  <a:gd name="connsiteY5" fmla="*/ 68302 h 996364"/>
                  <a:gd name="connsiteX6" fmla="*/ 844170 w 859223"/>
                  <a:gd name="connsiteY6" fmla="*/ 309078 h 996364"/>
                  <a:gd name="connsiteX7" fmla="*/ 689331 w 859223"/>
                  <a:gd name="connsiteY7" fmla="*/ 634410 h 996364"/>
                  <a:gd name="connsiteX8" fmla="*/ 820294 w 859223"/>
                  <a:gd name="connsiteY8" fmla="*/ 821277 h 996364"/>
                  <a:gd name="connsiteX0" fmla="*/ 820294 w 854278"/>
                  <a:gd name="connsiteY0" fmla="*/ 821277 h 996364"/>
                  <a:gd name="connsiteX1" fmla="*/ 646732 w 854278"/>
                  <a:gd name="connsiteY1" fmla="*/ 967285 h 996364"/>
                  <a:gd name="connsiteX2" fmla="*/ 206766 w 854278"/>
                  <a:gd name="connsiteY2" fmla="*/ 927197 h 996364"/>
                  <a:gd name="connsiteX3" fmla="*/ 3665 w 854278"/>
                  <a:gd name="connsiteY3" fmla="*/ 427683 h 996364"/>
                  <a:gd name="connsiteX4" fmla="*/ 314219 w 854278"/>
                  <a:gd name="connsiteY4" fmla="*/ 42048 h 996364"/>
                  <a:gd name="connsiteX5" fmla="*/ 738769 w 854278"/>
                  <a:gd name="connsiteY5" fmla="*/ 68302 h 996364"/>
                  <a:gd name="connsiteX6" fmla="*/ 844170 w 854278"/>
                  <a:gd name="connsiteY6" fmla="*/ 309078 h 996364"/>
                  <a:gd name="connsiteX7" fmla="*/ 689331 w 854278"/>
                  <a:gd name="connsiteY7" fmla="*/ 634410 h 996364"/>
                  <a:gd name="connsiteX8" fmla="*/ 820294 w 854278"/>
                  <a:gd name="connsiteY8" fmla="*/ 821277 h 996364"/>
                  <a:gd name="connsiteX0" fmla="*/ 805221 w 839205"/>
                  <a:gd name="connsiteY0" fmla="*/ 821277 h 993483"/>
                  <a:gd name="connsiteX1" fmla="*/ 631659 w 839205"/>
                  <a:gd name="connsiteY1" fmla="*/ 967285 h 993483"/>
                  <a:gd name="connsiteX2" fmla="*/ 191693 w 839205"/>
                  <a:gd name="connsiteY2" fmla="*/ 927197 h 993483"/>
                  <a:gd name="connsiteX3" fmla="*/ 4016 w 839205"/>
                  <a:gd name="connsiteY3" fmla="*/ 482484 h 993483"/>
                  <a:gd name="connsiteX4" fmla="*/ 299146 w 839205"/>
                  <a:gd name="connsiteY4" fmla="*/ 42048 h 993483"/>
                  <a:gd name="connsiteX5" fmla="*/ 723696 w 839205"/>
                  <a:gd name="connsiteY5" fmla="*/ 68302 h 993483"/>
                  <a:gd name="connsiteX6" fmla="*/ 829097 w 839205"/>
                  <a:gd name="connsiteY6" fmla="*/ 309078 h 993483"/>
                  <a:gd name="connsiteX7" fmla="*/ 674258 w 839205"/>
                  <a:gd name="connsiteY7" fmla="*/ 634410 h 993483"/>
                  <a:gd name="connsiteX8" fmla="*/ 805221 w 839205"/>
                  <a:gd name="connsiteY8" fmla="*/ 821277 h 993483"/>
                  <a:gd name="connsiteX0" fmla="*/ 810061 w 844045"/>
                  <a:gd name="connsiteY0" fmla="*/ 82127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679098 w 844045"/>
                  <a:gd name="connsiteY7" fmla="*/ 634410 h 993397"/>
                  <a:gd name="connsiteX8" fmla="*/ 810061 w 844045"/>
                  <a:gd name="connsiteY8" fmla="*/ 821277 h 993397"/>
                  <a:gd name="connsiteX0" fmla="*/ 810061 w 844045"/>
                  <a:gd name="connsiteY0" fmla="*/ 82127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2350 w 844045"/>
                  <a:gd name="connsiteY7" fmla="*/ 596588 h 993397"/>
                  <a:gd name="connsiteX8" fmla="*/ 810061 w 844045"/>
                  <a:gd name="connsiteY8" fmla="*/ 821277 h 993397"/>
                  <a:gd name="connsiteX0" fmla="*/ 778573 w 844045"/>
                  <a:gd name="connsiteY0" fmla="*/ 838718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2350 w 844045"/>
                  <a:gd name="connsiteY7" fmla="*/ 596588 h 993397"/>
                  <a:gd name="connsiteX8" fmla="*/ 778573 w 844045"/>
                  <a:gd name="connsiteY8" fmla="*/ 838718 h 993397"/>
                  <a:gd name="connsiteX0" fmla="*/ 778573 w 844045"/>
                  <a:gd name="connsiteY0" fmla="*/ 838718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5354 w 844045"/>
                  <a:gd name="connsiteY7" fmla="*/ 605301 h 993397"/>
                  <a:gd name="connsiteX8" fmla="*/ 778573 w 844045"/>
                  <a:gd name="connsiteY8" fmla="*/ 838718 h 993397"/>
                  <a:gd name="connsiteX0" fmla="*/ 798205 w 844045"/>
                  <a:gd name="connsiteY0" fmla="*/ 83321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5354 w 844045"/>
                  <a:gd name="connsiteY7" fmla="*/ 605301 h 993397"/>
                  <a:gd name="connsiteX8" fmla="*/ 798205 w 844045"/>
                  <a:gd name="connsiteY8" fmla="*/ 833217 h 993397"/>
                  <a:gd name="connsiteX0" fmla="*/ 798205 w 844045"/>
                  <a:gd name="connsiteY0" fmla="*/ 83321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5354 w 844045"/>
                  <a:gd name="connsiteY7" fmla="*/ 605301 h 993397"/>
                  <a:gd name="connsiteX8" fmla="*/ 798205 w 844045"/>
                  <a:gd name="connsiteY8" fmla="*/ 833217 h 993397"/>
                  <a:gd name="connsiteX0" fmla="*/ 798205 w 844045"/>
                  <a:gd name="connsiteY0" fmla="*/ 83321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5354 w 844045"/>
                  <a:gd name="connsiteY7" fmla="*/ 605301 h 993397"/>
                  <a:gd name="connsiteX8" fmla="*/ 798205 w 844045"/>
                  <a:gd name="connsiteY8" fmla="*/ 833217 h 993397"/>
                  <a:gd name="connsiteX0" fmla="*/ 798205 w 844045"/>
                  <a:gd name="connsiteY0" fmla="*/ 83321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5354 w 844045"/>
                  <a:gd name="connsiteY7" fmla="*/ 605301 h 993397"/>
                  <a:gd name="connsiteX8" fmla="*/ 798205 w 844045"/>
                  <a:gd name="connsiteY8" fmla="*/ 833217 h 993397"/>
                  <a:gd name="connsiteX0" fmla="*/ 798205 w 844045"/>
                  <a:gd name="connsiteY0" fmla="*/ 83321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5354 w 844045"/>
                  <a:gd name="connsiteY7" fmla="*/ 605301 h 993397"/>
                  <a:gd name="connsiteX8" fmla="*/ 798205 w 844045"/>
                  <a:gd name="connsiteY8" fmla="*/ 833217 h 993397"/>
                  <a:gd name="connsiteX0" fmla="*/ 798205 w 844045"/>
                  <a:gd name="connsiteY0" fmla="*/ 83321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5354 w 844045"/>
                  <a:gd name="connsiteY7" fmla="*/ 605301 h 993397"/>
                  <a:gd name="connsiteX8" fmla="*/ 798205 w 844045"/>
                  <a:gd name="connsiteY8" fmla="*/ 833217 h 993397"/>
                  <a:gd name="connsiteX0" fmla="*/ 798206 w 844045"/>
                  <a:gd name="connsiteY0" fmla="*/ 83321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5354 w 844045"/>
                  <a:gd name="connsiteY7" fmla="*/ 605301 h 993397"/>
                  <a:gd name="connsiteX8" fmla="*/ 798206 w 844045"/>
                  <a:gd name="connsiteY8" fmla="*/ 833217 h 993397"/>
                  <a:gd name="connsiteX0" fmla="*/ 725354 w 844045"/>
                  <a:gd name="connsiteY0" fmla="*/ 605301 h 999539"/>
                  <a:gd name="connsiteX1" fmla="*/ 636499 w 844045"/>
                  <a:gd name="connsiteY1" fmla="*/ 967285 h 999539"/>
                  <a:gd name="connsiteX2" fmla="*/ 196533 w 844045"/>
                  <a:gd name="connsiteY2" fmla="*/ 927197 h 999539"/>
                  <a:gd name="connsiteX3" fmla="*/ 3895 w 844045"/>
                  <a:gd name="connsiteY3" fmla="*/ 484188 h 999539"/>
                  <a:gd name="connsiteX4" fmla="*/ 303986 w 844045"/>
                  <a:gd name="connsiteY4" fmla="*/ 42048 h 999539"/>
                  <a:gd name="connsiteX5" fmla="*/ 728536 w 844045"/>
                  <a:gd name="connsiteY5" fmla="*/ 68302 h 999539"/>
                  <a:gd name="connsiteX6" fmla="*/ 833937 w 844045"/>
                  <a:gd name="connsiteY6" fmla="*/ 309078 h 999539"/>
                  <a:gd name="connsiteX7" fmla="*/ 725354 w 844045"/>
                  <a:gd name="connsiteY7" fmla="*/ 605301 h 999539"/>
                  <a:gd name="connsiteX0" fmla="*/ 725354 w 844045"/>
                  <a:gd name="connsiteY0" fmla="*/ 605301 h 999539"/>
                  <a:gd name="connsiteX1" fmla="*/ 636499 w 844045"/>
                  <a:gd name="connsiteY1" fmla="*/ 967285 h 999539"/>
                  <a:gd name="connsiteX2" fmla="*/ 196533 w 844045"/>
                  <a:gd name="connsiteY2" fmla="*/ 927197 h 999539"/>
                  <a:gd name="connsiteX3" fmla="*/ 3895 w 844045"/>
                  <a:gd name="connsiteY3" fmla="*/ 484188 h 999539"/>
                  <a:gd name="connsiteX4" fmla="*/ 303986 w 844045"/>
                  <a:gd name="connsiteY4" fmla="*/ 42048 h 999539"/>
                  <a:gd name="connsiteX5" fmla="*/ 728536 w 844045"/>
                  <a:gd name="connsiteY5" fmla="*/ 68302 h 999539"/>
                  <a:gd name="connsiteX6" fmla="*/ 833937 w 844045"/>
                  <a:gd name="connsiteY6" fmla="*/ 309078 h 999539"/>
                  <a:gd name="connsiteX7" fmla="*/ 725354 w 844045"/>
                  <a:gd name="connsiteY7" fmla="*/ 605301 h 999539"/>
                  <a:gd name="connsiteX0" fmla="*/ 725354 w 844045"/>
                  <a:gd name="connsiteY0" fmla="*/ 605301 h 999539"/>
                  <a:gd name="connsiteX1" fmla="*/ 636499 w 844045"/>
                  <a:gd name="connsiteY1" fmla="*/ 967285 h 999539"/>
                  <a:gd name="connsiteX2" fmla="*/ 196533 w 844045"/>
                  <a:gd name="connsiteY2" fmla="*/ 927197 h 999539"/>
                  <a:gd name="connsiteX3" fmla="*/ 3895 w 844045"/>
                  <a:gd name="connsiteY3" fmla="*/ 484188 h 999539"/>
                  <a:gd name="connsiteX4" fmla="*/ 303986 w 844045"/>
                  <a:gd name="connsiteY4" fmla="*/ 42048 h 999539"/>
                  <a:gd name="connsiteX5" fmla="*/ 728536 w 844045"/>
                  <a:gd name="connsiteY5" fmla="*/ 68302 h 999539"/>
                  <a:gd name="connsiteX6" fmla="*/ 833937 w 844045"/>
                  <a:gd name="connsiteY6" fmla="*/ 309078 h 999539"/>
                  <a:gd name="connsiteX7" fmla="*/ 725354 w 844045"/>
                  <a:gd name="connsiteY7" fmla="*/ 605301 h 999539"/>
                  <a:gd name="connsiteX0" fmla="*/ 725354 w 844045"/>
                  <a:gd name="connsiteY0" fmla="*/ 605301 h 995713"/>
                  <a:gd name="connsiteX1" fmla="*/ 636499 w 844045"/>
                  <a:gd name="connsiteY1" fmla="*/ 967285 h 995713"/>
                  <a:gd name="connsiteX2" fmla="*/ 196533 w 844045"/>
                  <a:gd name="connsiteY2" fmla="*/ 927197 h 995713"/>
                  <a:gd name="connsiteX3" fmla="*/ 3895 w 844045"/>
                  <a:gd name="connsiteY3" fmla="*/ 484188 h 995713"/>
                  <a:gd name="connsiteX4" fmla="*/ 303986 w 844045"/>
                  <a:gd name="connsiteY4" fmla="*/ 42048 h 995713"/>
                  <a:gd name="connsiteX5" fmla="*/ 728536 w 844045"/>
                  <a:gd name="connsiteY5" fmla="*/ 68302 h 995713"/>
                  <a:gd name="connsiteX6" fmla="*/ 833937 w 844045"/>
                  <a:gd name="connsiteY6" fmla="*/ 309078 h 995713"/>
                  <a:gd name="connsiteX7" fmla="*/ 725354 w 844045"/>
                  <a:gd name="connsiteY7" fmla="*/ 605301 h 995713"/>
                  <a:gd name="connsiteX0" fmla="*/ 725354 w 844045"/>
                  <a:gd name="connsiteY0" fmla="*/ 605301 h 995713"/>
                  <a:gd name="connsiteX1" fmla="*/ 636499 w 844045"/>
                  <a:gd name="connsiteY1" fmla="*/ 967285 h 995713"/>
                  <a:gd name="connsiteX2" fmla="*/ 196533 w 844045"/>
                  <a:gd name="connsiteY2" fmla="*/ 927197 h 995713"/>
                  <a:gd name="connsiteX3" fmla="*/ 3895 w 844045"/>
                  <a:gd name="connsiteY3" fmla="*/ 484188 h 995713"/>
                  <a:gd name="connsiteX4" fmla="*/ 303986 w 844045"/>
                  <a:gd name="connsiteY4" fmla="*/ 42048 h 995713"/>
                  <a:gd name="connsiteX5" fmla="*/ 728536 w 844045"/>
                  <a:gd name="connsiteY5" fmla="*/ 68302 h 995713"/>
                  <a:gd name="connsiteX6" fmla="*/ 833937 w 844045"/>
                  <a:gd name="connsiteY6" fmla="*/ 309078 h 995713"/>
                  <a:gd name="connsiteX7" fmla="*/ 725354 w 844045"/>
                  <a:gd name="connsiteY7" fmla="*/ 605301 h 995713"/>
                  <a:gd name="connsiteX0" fmla="*/ 725286 w 843977"/>
                  <a:gd name="connsiteY0" fmla="*/ 605301 h 998766"/>
                  <a:gd name="connsiteX1" fmla="*/ 620726 w 843977"/>
                  <a:gd name="connsiteY1" fmla="*/ 971686 h 998766"/>
                  <a:gd name="connsiteX2" fmla="*/ 196465 w 843977"/>
                  <a:gd name="connsiteY2" fmla="*/ 927197 h 998766"/>
                  <a:gd name="connsiteX3" fmla="*/ 3827 w 843977"/>
                  <a:gd name="connsiteY3" fmla="*/ 484188 h 998766"/>
                  <a:gd name="connsiteX4" fmla="*/ 303918 w 843977"/>
                  <a:gd name="connsiteY4" fmla="*/ 42048 h 998766"/>
                  <a:gd name="connsiteX5" fmla="*/ 728468 w 843977"/>
                  <a:gd name="connsiteY5" fmla="*/ 68302 h 998766"/>
                  <a:gd name="connsiteX6" fmla="*/ 833869 w 843977"/>
                  <a:gd name="connsiteY6" fmla="*/ 309078 h 998766"/>
                  <a:gd name="connsiteX7" fmla="*/ 725286 w 843977"/>
                  <a:gd name="connsiteY7" fmla="*/ 605301 h 998766"/>
                  <a:gd name="connsiteX0" fmla="*/ 725286 w 843977"/>
                  <a:gd name="connsiteY0" fmla="*/ 605301 h 998766"/>
                  <a:gd name="connsiteX1" fmla="*/ 620726 w 843977"/>
                  <a:gd name="connsiteY1" fmla="*/ 971686 h 998766"/>
                  <a:gd name="connsiteX2" fmla="*/ 196465 w 843977"/>
                  <a:gd name="connsiteY2" fmla="*/ 927197 h 998766"/>
                  <a:gd name="connsiteX3" fmla="*/ 3827 w 843977"/>
                  <a:gd name="connsiteY3" fmla="*/ 484188 h 998766"/>
                  <a:gd name="connsiteX4" fmla="*/ 303918 w 843977"/>
                  <a:gd name="connsiteY4" fmla="*/ 42048 h 998766"/>
                  <a:gd name="connsiteX5" fmla="*/ 728468 w 843977"/>
                  <a:gd name="connsiteY5" fmla="*/ 68302 h 998766"/>
                  <a:gd name="connsiteX6" fmla="*/ 833869 w 843977"/>
                  <a:gd name="connsiteY6" fmla="*/ 309078 h 998766"/>
                  <a:gd name="connsiteX7" fmla="*/ 725286 w 843977"/>
                  <a:gd name="connsiteY7" fmla="*/ 605301 h 998766"/>
                  <a:gd name="connsiteX0" fmla="*/ 725286 w 861117"/>
                  <a:gd name="connsiteY0" fmla="*/ 626763 h 1020228"/>
                  <a:gd name="connsiteX1" fmla="*/ 620726 w 861117"/>
                  <a:gd name="connsiteY1" fmla="*/ 993148 h 1020228"/>
                  <a:gd name="connsiteX2" fmla="*/ 196465 w 861117"/>
                  <a:gd name="connsiteY2" fmla="*/ 948659 h 1020228"/>
                  <a:gd name="connsiteX3" fmla="*/ 3827 w 861117"/>
                  <a:gd name="connsiteY3" fmla="*/ 505650 h 1020228"/>
                  <a:gd name="connsiteX4" fmla="*/ 303918 w 861117"/>
                  <a:gd name="connsiteY4" fmla="*/ 63510 h 1020228"/>
                  <a:gd name="connsiteX5" fmla="*/ 767797 w 861117"/>
                  <a:gd name="connsiteY5" fmla="*/ 37339 h 1020228"/>
                  <a:gd name="connsiteX6" fmla="*/ 833869 w 861117"/>
                  <a:gd name="connsiteY6" fmla="*/ 330540 h 1020228"/>
                  <a:gd name="connsiteX7" fmla="*/ 725286 w 861117"/>
                  <a:gd name="connsiteY7" fmla="*/ 626763 h 1020228"/>
                  <a:gd name="connsiteX0" fmla="*/ 725286 w 917788"/>
                  <a:gd name="connsiteY0" fmla="*/ 626763 h 1020228"/>
                  <a:gd name="connsiteX1" fmla="*/ 620726 w 917788"/>
                  <a:gd name="connsiteY1" fmla="*/ 993148 h 1020228"/>
                  <a:gd name="connsiteX2" fmla="*/ 196465 w 917788"/>
                  <a:gd name="connsiteY2" fmla="*/ 948659 h 1020228"/>
                  <a:gd name="connsiteX3" fmla="*/ 3827 w 917788"/>
                  <a:gd name="connsiteY3" fmla="*/ 505650 h 1020228"/>
                  <a:gd name="connsiteX4" fmla="*/ 303918 w 917788"/>
                  <a:gd name="connsiteY4" fmla="*/ 63510 h 1020228"/>
                  <a:gd name="connsiteX5" fmla="*/ 767797 w 917788"/>
                  <a:gd name="connsiteY5" fmla="*/ 37339 h 1020228"/>
                  <a:gd name="connsiteX6" fmla="*/ 915782 w 917788"/>
                  <a:gd name="connsiteY6" fmla="*/ 235129 h 1020228"/>
                  <a:gd name="connsiteX7" fmla="*/ 725286 w 917788"/>
                  <a:gd name="connsiteY7" fmla="*/ 626763 h 1020228"/>
                  <a:gd name="connsiteX0" fmla="*/ 725286 w 929896"/>
                  <a:gd name="connsiteY0" fmla="*/ 683110 h 1076575"/>
                  <a:gd name="connsiteX1" fmla="*/ 620726 w 929896"/>
                  <a:gd name="connsiteY1" fmla="*/ 1049495 h 1076575"/>
                  <a:gd name="connsiteX2" fmla="*/ 196465 w 929896"/>
                  <a:gd name="connsiteY2" fmla="*/ 1005006 h 1076575"/>
                  <a:gd name="connsiteX3" fmla="*/ 3827 w 929896"/>
                  <a:gd name="connsiteY3" fmla="*/ 561997 h 1076575"/>
                  <a:gd name="connsiteX4" fmla="*/ 303918 w 929896"/>
                  <a:gd name="connsiteY4" fmla="*/ 119857 h 1076575"/>
                  <a:gd name="connsiteX5" fmla="*/ 821557 w 929896"/>
                  <a:gd name="connsiteY5" fmla="*/ 16516 h 1076575"/>
                  <a:gd name="connsiteX6" fmla="*/ 915782 w 929896"/>
                  <a:gd name="connsiteY6" fmla="*/ 291476 h 1076575"/>
                  <a:gd name="connsiteX7" fmla="*/ 725286 w 929896"/>
                  <a:gd name="connsiteY7" fmla="*/ 683110 h 1076575"/>
                  <a:gd name="connsiteX0" fmla="*/ 725286 w 929896"/>
                  <a:gd name="connsiteY0" fmla="*/ 690990 h 1084455"/>
                  <a:gd name="connsiteX1" fmla="*/ 620726 w 929896"/>
                  <a:gd name="connsiteY1" fmla="*/ 1057375 h 1084455"/>
                  <a:gd name="connsiteX2" fmla="*/ 196465 w 929896"/>
                  <a:gd name="connsiteY2" fmla="*/ 1012886 h 1084455"/>
                  <a:gd name="connsiteX3" fmla="*/ 3827 w 929896"/>
                  <a:gd name="connsiteY3" fmla="*/ 569877 h 1084455"/>
                  <a:gd name="connsiteX4" fmla="*/ 301369 w 929896"/>
                  <a:gd name="connsiteY4" fmla="*/ 87048 h 1084455"/>
                  <a:gd name="connsiteX5" fmla="*/ 821557 w 929896"/>
                  <a:gd name="connsiteY5" fmla="*/ 24396 h 1084455"/>
                  <a:gd name="connsiteX6" fmla="*/ 915782 w 929896"/>
                  <a:gd name="connsiteY6" fmla="*/ 299356 h 1084455"/>
                  <a:gd name="connsiteX7" fmla="*/ 725286 w 929896"/>
                  <a:gd name="connsiteY7" fmla="*/ 690990 h 1084455"/>
                  <a:gd name="connsiteX0" fmla="*/ 725570 w 930180"/>
                  <a:gd name="connsiteY0" fmla="*/ 690990 h 1119726"/>
                  <a:gd name="connsiteX1" fmla="*/ 682418 w 930180"/>
                  <a:gd name="connsiteY1" fmla="*/ 1102269 h 1119726"/>
                  <a:gd name="connsiteX2" fmla="*/ 196749 w 930180"/>
                  <a:gd name="connsiteY2" fmla="*/ 1012886 h 1119726"/>
                  <a:gd name="connsiteX3" fmla="*/ 4111 w 930180"/>
                  <a:gd name="connsiteY3" fmla="*/ 569877 h 1119726"/>
                  <a:gd name="connsiteX4" fmla="*/ 301653 w 930180"/>
                  <a:gd name="connsiteY4" fmla="*/ 87048 h 1119726"/>
                  <a:gd name="connsiteX5" fmla="*/ 821841 w 930180"/>
                  <a:gd name="connsiteY5" fmla="*/ 24396 h 1119726"/>
                  <a:gd name="connsiteX6" fmla="*/ 916066 w 930180"/>
                  <a:gd name="connsiteY6" fmla="*/ 299356 h 1119726"/>
                  <a:gd name="connsiteX7" fmla="*/ 725570 w 930180"/>
                  <a:gd name="connsiteY7" fmla="*/ 690990 h 1119726"/>
                  <a:gd name="connsiteX0" fmla="*/ 791643 w 930180"/>
                  <a:gd name="connsiteY0" fmla="*/ 682822 h 1119726"/>
                  <a:gd name="connsiteX1" fmla="*/ 682418 w 930180"/>
                  <a:gd name="connsiteY1" fmla="*/ 1102269 h 1119726"/>
                  <a:gd name="connsiteX2" fmla="*/ 196749 w 930180"/>
                  <a:gd name="connsiteY2" fmla="*/ 1012886 h 1119726"/>
                  <a:gd name="connsiteX3" fmla="*/ 4111 w 930180"/>
                  <a:gd name="connsiteY3" fmla="*/ 569877 h 1119726"/>
                  <a:gd name="connsiteX4" fmla="*/ 301653 w 930180"/>
                  <a:gd name="connsiteY4" fmla="*/ 87048 h 1119726"/>
                  <a:gd name="connsiteX5" fmla="*/ 821841 w 930180"/>
                  <a:gd name="connsiteY5" fmla="*/ 24396 h 1119726"/>
                  <a:gd name="connsiteX6" fmla="*/ 916066 w 930180"/>
                  <a:gd name="connsiteY6" fmla="*/ 299356 h 1119726"/>
                  <a:gd name="connsiteX7" fmla="*/ 791643 w 930180"/>
                  <a:gd name="connsiteY7" fmla="*/ 682822 h 111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0180" h="1119726">
                    <a:moveTo>
                      <a:pt x="791643" y="682822"/>
                    </a:moveTo>
                    <a:cubicBezTo>
                      <a:pt x="831055" y="814953"/>
                      <a:pt x="831888" y="1039195"/>
                      <a:pt x="682418" y="1102269"/>
                    </a:cubicBezTo>
                    <a:cubicBezTo>
                      <a:pt x="556769" y="1147024"/>
                      <a:pt x="309800" y="1101618"/>
                      <a:pt x="196749" y="1012886"/>
                    </a:cubicBezTo>
                    <a:cubicBezTo>
                      <a:pt x="83698" y="924154"/>
                      <a:pt x="-22403" y="709553"/>
                      <a:pt x="4111" y="569877"/>
                    </a:cubicBezTo>
                    <a:cubicBezTo>
                      <a:pt x="45066" y="356004"/>
                      <a:pt x="139073" y="176418"/>
                      <a:pt x="301653" y="87048"/>
                    </a:cubicBezTo>
                    <a:cubicBezTo>
                      <a:pt x="505880" y="1958"/>
                      <a:pt x="697383" y="-24491"/>
                      <a:pt x="821841" y="24396"/>
                    </a:cubicBezTo>
                    <a:cubicBezTo>
                      <a:pt x="975674" y="126940"/>
                      <a:pt x="922647" y="254670"/>
                      <a:pt x="916066" y="299356"/>
                    </a:cubicBezTo>
                    <a:cubicBezTo>
                      <a:pt x="895122" y="386435"/>
                      <a:pt x="764945" y="504859"/>
                      <a:pt x="791643" y="682822"/>
                    </a:cubicBezTo>
                    <a:close/>
                  </a:path>
                </a:pathLst>
              </a:custGeom>
              <a:noFill/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525125" y="2523677"/>
              <a:ext cx="177228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>
                  <a:latin typeface="Times" panose="02020603060405020304" pitchFamily="18" charset="0"/>
                  <a:ea typeface="楷体" panose="02010609060101010101" pitchFamily="49" charset="-122"/>
                </a:rPr>
                <a:t>(a)  </a:t>
              </a:r>
              <a:r>
                <a:rPr lang="zh-CN" altLang="en-US" sz="1350" dirty="0">
                  <a:latin typeface="Times" panose="02020603060405020304" pitchFamily="18" charset="0"/>
                  <a:ea typeface="楷体" panose="02010609060101010101" pitchFamily="49" charset="-122"/>
                </a:rPr>
                <a:t>统计的原因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615825" y="2593319"/>
            <a:ext cx="1413090" cy="2003434"/>
            <a:chOff x="3086017" y="252542"/>
            <a:chExt cx="1884120" cy="2671244"/>
          </a:xfrm>
        </p:grpSpPr>
        <p:sp>
          <p:nvSpPr>
            <p:cNvPr id="13" name="弦形 6"/>
            <p:cNvSpPr/>
            <p:nvPr/>
          </p:nvSpPr>
          <p:spPr>
            <a:xfrm rot="1036148">
              <a:off x="3086017" y="252542"/>
              <a:ext cx="1884120" cy="2037397"/>
            </a:xfrm>
            <a:custGeom>
              <a:avLst/>
              <a:gdLst>
                <a:gd name="connsiteX0" fmla="*/ 780489 w 914400"/>
                <a:gd name="connsiteY0" fmla="*/ 780489 h 914400"/>
                <a:gd name="connsiteX1" fmla="*/ 228600 w 914400"/>
                <a:gd name="connsiteY1" fmla="*/ 853147 h 914400"/>
                <a:gd name="connsiteX2" fmla="*/ 15579 w 914400"/>
                <a:gd name="connsiteY2" fmla="*/ 338868 h 914400"/>
                <a:gd name="connsiteX3" fmla="*/ 457200 w 914400"/>
                <a:gd name="connsiteY3" fmla="*/ 0 h 914400"/>
                <a:gd name="connsiteX4" fmla="*/ 780489 w 914400"/>
                <a:gd name="connsiteY4" fmla="*/ 780489 h 914400"/>
                <a:gd name="connsiteX0" fmla="*/ 780530 w 780530"/>
                <a:gd name="connsiteY0" fmla="*/ 780646 h 914567"/>
                <a:gd name="connsiteX1" fmla="*/ 228641 w 780530"/>
                <a:gd name="connsiteY1" fmla="*/ 853304 h 914567"/>
                <a:gd name="connsiteX2" fmla="*/ 15620 w 780530"/>
                <a:gd name="connsiteY2" fmla="*/ 339025 h 914567"/>
                <a:gd name="connsiteX3" fmla="*/ 457241 w 780530"/>
                <a:gd name="connsiteY3" fmla="*/ 157 h 914567"/>
                <a:gd name="connsiteX4" fmla="*/ 587063 w 780530"/>
                <a:gd name="connsiteY4" fmla="*/ 372690 h 914567"/>
                <a:gd name="connsiteX5" fmla="*/ 780530 w 780530"/>
                <a:gd name="connsiteY5" fmla="*/ 780646 h 914567"/>
                <a:gd name="connsiteX0" fmla="*/ 780530 w 780530"/>
                <a:gd name="connsiteY0" fmla="*/ 780646 h 914567"/>
                <a:gd name="connsiteX1" fmla="*/ 228641 w 780530"/>
                <a:gd name="connsiteY1" fmla="*/ 853304 h 914567"/>
                <a:gd name="connsiteX2" fmla="*/ 15620 w 780530"/>
                <a:gd name="connsiteY2" fmla="*/ 339025 h 914567"/>
                <a:gd name="connsiteX3" fmla="*/ 457241 w 780530"/>
                <a:gd name="connsiteY3" fmla="*/ 157 h 914567"/>
                <a:gd name="connsiteX4" fmla="*/ 496752 w 780530"/>
                <a:gd name="connsiteY4" fmla="*/ 463001 h 914567"/>
                <a:gd name="connsiteX5" fmla="*/ 780530 w 780530"/>
                <a:gd name="connsiteY5" fmla="*/ 780646 h 914567"/>
                <a:gd name="connsiteX0" fmla="*/ 780530 w 780530"/>
                <a:gd name="connsiteY0" fmla="*/ 780646 h 914567"/>
                <a:gd name="connsiteX1" fmla="*/ 228641 w 780530"/>
                <a:gd name="connsiteY1" fmla="*/ 853304 h 914567"/>
                <a:gd name="connsiteX2" fmla="*/ 15620 w 780530"/>
                <a:gd name="connsiteY2" fmla="*/ 339025 h 914567"/>
                <a:gd name="connsiteX3" fmla="*/ 457241 w 780530"/>
                <a:gd name="connsiteY3" fmla="*/ 157 h 914567"/>
                <a:gd name="connsiteX4" fmla="*/ 496752 w 780530"/>
                <a:gd name="connsiteY4" fmla="*/ 463001 h 914567"/>
                <a:gd name="connsiteX5" fmla="*/ 780530 w 780530"/>
                <a:gd name="connsiteY5" fmla="*/ 780646 h 914567"/>
                <a:gd name="connsiteX0" fmla="*/ 780530 w 780530"/>
                <a:gd name="connsiteY0" fmla="*/ 780646 h 914567"/>
                <a:gd name="connsiteX1" fmla="*/ 228641 w 780530"/>
                <a:gd name="connsiteY1" fmla="*/ 853304 h 914567"/>
                <a:gd name="connsiteX2" fmla="*/ 15620 w 780530"/>
                <a:gd name="connsiteY2" fmla="*/ 339025 h 914567"/>
                <a:gd name="connsiteX3" fmla="*/ 457241 w 780530"/>
                <a:gd name="connsiteY3" fmla="*/ 157 h 914567"/>
                <a:gd name="connsiteX4" fmla="*/ 496752 w 780530"/>
                <a:gd name="connsiteY4" fmla="*/ 463001 h 914567"/>
                <a:gd name="connsiteX5" fmla="*/ 780530 w 780530"/>
                <a:gd name="connsiteY5" fmla="*/ 780646 h 914567"/>
                <a:gd name="connsiteX0" fmla="*/ 780530 w 830052"/>
                <a:gd name="connsiteY0" fmla="*/ 814484 h 948405"/>
                <a:gd name="connsiteX1" fmla="*/ 228641 w 830052"/>
                <a:gd name="connsiteY1" fmla="*/ 887142 h 948405"/>
                <a:gd name="connsiteX2" fmla="*/ 15620 w 830052"/>
                <a:gd name="connsiteY2" fmla="*/ 372863 h 948405"/>
                <a:gd name="connsiteX3" fmla="*/ 829775 w 830052"/>
                <a:gd name="connsiteY3" fmla="*/ 128 h 948405"/>
                <a:gd name="connsiteX4" fmla="*/ 496752 w 830052"/>
                <a:gd name="connsiteY4" fmla="*/ 496839 h 948405"/>
                <a:gd name="connsiteX5" fmla="*/ 780530 w 830052"/>
                <a:gd name="connsiteY5" fmla="*/ 814484 h 948405"/>
                <a:gd name="connsiteX0" fmla="*/ 780530 w 830209"/>
                <a:gd name="connsiteY0" fmla="*/ 814484 h 948405"/>
                <a:gd name="connsiteX1" fmla="*/ 228641 w 830209"/>
                <a:gd name="connsiteY1" fmla="*/ 887142 h 948405"/>
                <a:gd name="connsiteX2" fmla="*/ 15620 w 830209"/>
                <a:gd name="connsiteY2" fmla="*/ 372863 h 948405"/>
                <a:gd name="connsiteX3" fmla="*/ 829775 w 830209"/>
                <a:gd name="connsiteY3" fmla="*/ 128 h 948405"/>
                <a:gd name="connsiteX4" fmla="*/ 666085 w 830209"/>
                <a:gd name="connsiteY4" fmla="*/ 496839 h 948405"/>
                <a:gd name="connsiteX5" fmla="*/ 780530 w 830209"/>
                <a:gd name="connsiteY5" fmla="*/ 814484 h 948405"/>
                <a:gd name="connsiteX0" fmla="*/ 780530 w 830209"/>
                <a:gd name="connsiteY0" fmla="*/ 814484 h 948405"/>
                <a:gd name="connsiteX1" fmla="*/ 228641 w 830209"/>
                <a:gd name="connsiteY1" fmla="*/ 887142 h 948405"/>
                <a:gd name="connsiteX2" fmla="*/ 15620 w 830209"/>
                <a:gd name="connsiteY2" fmla="*/ 372863 h 948405"/>
                <a:gd name="connsiteX3" fmla="*/ 829775 w 830209"/>
                <a:gd name="connsiteY3" fmla="*/ 128 h 948405"/>
                <a:gd name="connsiteX4" fmla="*/ 666085 w 830209"/>
                <a:gd name="connsiteY4" fmla="*/ 496839 h 948405"/>
                <a:gd name="connsiteX5" fmla="*/ 780530 w 830209"/>
                <a:gd name="connsiteY5" fmla="*/ 814484 h 948405"/>
                <a:gd name="connsiteX0" fmla="*/ 1005077 w 1005077"/>
                <a:gd name="connsiteY0" fmla="*/ 825773 h 940792"/>
                <a:gd name="connsiteX1" fmla="*/ 227410 w 1005077"/>
                <a:gd name="connsiteY1" fmla="*/ 887142 h 940792"/>
                <a:gd name="connsiteX2" fmla="*/ 14389 w 1005077"/>
                <a:gd name="connsiteY2" fmla="*/ 372863 h 940792"/>
                <a:gd name="connsiteX3" fmla="*/ 828544 w 1005077"/>
                <a:gd name="connsiteY3" fmla="*/ 128 h 940792"/>
                <a:gd name="connsiteX4" fmla="*/ 664854 w 1005077"/>
                <a:gd name="connsiteY4" fmla="*/ 496839 h 940792"/>
                <a:gd name="connsiteX5" fmla="*/ 1005077 w 1005077"/>
                <a:gd name="connsiteY5" fmla="*/ 825773 h 940792"/>
                <a:gd name="connsiteX0" fmla="*/ 991934 w 991934"/>
                <a:gd name="connsiteY0" fmla="*/ 850090 h 965109"/>
                <a:gd name="connsiteX1" fmla="*/ 214267 w 991934"/>
                <a:gd name="connsiteY1" fmla="*/ 911459 h 965109"/>
                <a:gd name="connsiteX2" fmla="*/ 1246 w 991934"/>
                <a:gd name="connsiteY2" fmla="*/ 397180 h 965109"/>
                <a:gd name="connsiteX3" fmla="*/ 200156 w 991934"/>
                <a:gd name="connsiteY3" fmla="*/ 80891 h 965109"/>
                <a:gd name="connsiteX4" fmla="*/ 815401 w 991934"/>
                <a:gd name="connsiteY4" fmla="*/ 24445 h 965109"/>
                <a:gd name="connsiteX5" fmla="*/ 651711 w 991934"/>
                <a:gd name="connsiteY5" fmla="*/ 521156 h 965109"/>
                <a:gd name="connsiteX6" fmla="*/ 991934 w 991934"/>
                <a:gd name="connsiteY6" fmla="*/ 850090 h 965109"/>
                <a:gd name="connsiteX0" fmla="*/ 1032041 w 1032041"/>
                <a:gd name="connsiteY0" fmla="*/ 850090 h 946338"/>
                <a:gd name="connsiteX1" fmla="*/ 254374 w 1032041"/>
                <a:gd name="connsiteY1" fmla="*/ 911459 h 946338"/>
                <a:gd name="connsiteX2" fmla="*/ 14484 w 1032041"/>
                <a:gd name="connsiteY2" fmla="*/ 679203 h 946338"/>
                <a:gd name="connsiteX3" fmla="*/ 41353 w 1032041"/>
                <a:gd name="connsiteY3" fmla="*/ 397180 h 946338"/>
                <a:gd name="connsiteX4" fmla="*/ 240263 w 1032041"/>
                <a:gd name="connsiteY4" fmla="*/ 80891 h 946338"/>
                <a:gd name="connsiteX5" fmla="*/ 855508 w 1032041"/>
                <a:gd name="connsiteY5" fmla="*/ 24445 h 946338"/>
                <a:gd name="connsiteX6" fmla="*/ 691818 w 1032041"/>
                <a:gd name="connsiteY6" fmla="*/ 521156 h 946338"/>
                <a:gd name="connsiteX7" fmla="*/ 1032041 w 1032041"/>
                <a:gd name="connsiteY7" fmla="*/ 850090 h 946338"/>
                <a:gd name="connsiteX0" fmla="*/ 1032041 w 1032041"/>
                <a:gd name="connsiteY0" fmla="*/ 850090 h 996854"/>
                <a:gd name="connsiteX1" fmla="*/ 646663 w 1032041"/>
                <a:gd name="connsiteY1" fmla="*/ 995292 h 996854"/>
                <a:gd name="connsiteX2" fmla="*/ 254374 w 1032041"/>
                <a:gd name="connsiteY2" fmla="*/ 911459 h 996854"/>
                <a:gd name="connsiteX3" fmla="*/ 14484 w 1032041"/>
                <a:gd name="connsiteY3" fmla="*/ 679203 h 996854"/>
                <a:gd name="connsiteX4" fmla="*/ 41353 w 1032041"/>
                <a:gd name="connsiteY4" fmla="*/ 397180 h 996854"/>
                <a:gd name="connsiteX5" fmla="*/ 240263 w 1032041"/>
                <a:gd name="connsiteY5" fmla="*/ 80891 h 996854"/>
                <a:gd name="connsiteX6" fmla="*/ 855508 w 1032041"/>
                <a:gd name="connsiteY6" fmla="*/ 24445 h 996854"/>
                <a:gd name="connsiteX7" fmla="*/ 691818 w 1032041"/>
                <a:gd name="connsiteY7" fmla="*/ 521156 h 996854"/>
                <a:gd name="connsiteX8" fmla="*/ 1032041 w 1032041"/>
                <a:gd name="connsiteY8" fmla="*/ 850090 h 996854"/>
                <a:gd name="connsiteX0" fmla="*/ 1080179 w 1080179"/>
                <a:gd name="connsiteY0" fmla="*/ 850090 h 996854"/>
                <a:gd name="connsiteX1" fmla="*/ 694801 w 1080179"/>
                <a:gd name="connsiteY1" fmla="*/ 995292 h 996854"/>
                <a:gd name="connsiteX2" fmla="*/ 302512 w 1080179"/>
                <a:gd name="connsiteY2" fmla="*/ 911459 h 996854"/>
                <a:gd name="connsiteX3" fmla="*/ 62622 w 1080179"/>
                <a:gd name="connsiteY3" fmla="*/ 679203 h 996854"/>
                <a:gd name="connsiteX4" fmla="*/ 7018 w 1080179"/>
                <a:gd name="connsiteY4" fmla="*/ 367230 h 996854"/>
                <a:gd name="connsiteX5" fmla="*/ 288401 w 1080179"/>
                <a:gd name="connsiteY5" fmla="*/ 80891 h 996854"/>
                <a:gd name="connsiteX6" fmla="*/ 903646 w 1080179"/>
                <a:gd name="connsiteY6" fmla="*/ 24445 h 996854"/>
                <a:gd name="connsiteX7" fmla="*/ 739956 w 1080179"/>
                <a:gd name="connsiteY7" fmla="*/ 521156 h 996854"/>
                <a:gd name="connsiteX8" fmla="*/ 1080179 w 1080179"/>
                <a:gd name="connsiteY8" fmla="*/ 850090 h 996854"/>
                <a:gd name="connsiteX0" fmla="*/ 1086133 w 1086133"/>
                <a:gd name="connsiteY0" fmla="*/ 850090 h 996818"/>
                <a:gd name="connsiteX1" fmla="*/ 700755 w 1086133"/>
                <a:gd name="connsiteY1" fmla="*/ 995292 h 996818"/>
                <a:gd name="connsiteX2" fmla="*/ 308466 w 1086133"/>
                <a:gd name="connsiteY2" fmla="*/ 911459 h 996818"/>
                <a:gd name="connsiteX3" fmla="*/ 35588 w 1086133"/>
                <a:gd name="connsiteY3" fmla="*/ 686690 h 996818"/>
                <a:gd name="connsiteX4" fmla="*/ 12972 w 1086133"/>
                <a:gd name="connsiteY4" fmla="*/ 367230 h 996818"/>
                <a:gd name="connsiteX5" fmla="*/ 294355 w 1086133"/>
                <a:gd name="connsiteY5" fmla="*/ 80891 h 996818"/>
                <a:gd name="connsiteX6" fmla="*/ 909600 w 1086133"/>
                <a:gd name="connsiteY6" fmla="*/ 24445 h 996818"/>
                <a:gd name="connsiteX7" fmla="*/ 745910 w 1086133"/>
                <a:gd name="connsiteY7" fmla="*/ 521156 h 996818"/>
                <a:gd name="connsiteX8" fmla="*/ 1086133 w 1086133"/>
                <a:gd name="connsiteY8" fmla="*/ 850090 h 996818"/>
                <a:gd name="connsiteX0" fmla="*/ 1086133 w 1086133"/>
                <a:gd name="connsiteY0" fmla="*/ 880078 h 1026806"/>
                <a:gd name="connsiteX1" fmla="*/ 700755 w 1086133"/>
                <a:gd name="connsiteY1" fmla="*/ 1025280 h 1026806"/>
                <a:gd name="connsiteX2" fmla="*/ 308466 w 1086133"/>
                <a:gd name="connsiteY2" fmla="*/ 941447 h 1026806"/>
                <a:gd name="connsiteX3" fmla="*/ 35588 w 1086133"/>
                <a:gd name="connsiteY3" fmla="*/ 716678 h 1026806"/>
                <a:gd name="connsiteX4" fmla="*/ 12972 w 1086133"/>
                <a:gd name="connsiteY4" fmla="*/ 397218 h 1026806"/>
                <a:gd name="connsiteX5" fmla="*/ 294355 w 1086133"/>
                <a:gd name="connsiteY5" fmla="*/ 110879 h 1026806"/>
                <a:gd name="connsiteX6" fmla="*/ 598410 w 1086133"/>
                <a:gd name="connsiteY6" fmla="*/ 15013 h 1026806"/>
                <a:gd name="connsiteX7" fmla="*/ 909600 w 1086133"/>
                <a:gd name="connsiteY7" fmla="*/ 54433 h 1026806"/>
                <a:gd name="connsiteX8" fmla="*/ 745910 w 1086133"/>
                <a:gd name="connsiteY8" fmla="*/ 551144 h 1026806"/>
                <a:gd name="connsiteX9" fmla="*/ 1086133 w 1086133"/>
                <a:gd name="connsiteY9" fmla="*/ 880078 h 1026806"/>
                <a:gd name="connsiteX0" fmla="*/ 1086133 w 1086133"/>
                <a:gd name="connsiteY0" fmla="*/ 869968 h 1016696"/>
                <a:gd name="connsiteX1" fmla="*/ 700755 w 1086133"/>
                <a:gd name="connsiteY1" fmla="*/ 1015170 h 1016696"/>
                <a:gd name="connsiteX2" fmla="*/ 308466 w 1086133"/>
                <a:gd name="connsiteY2" fmla="*/ 931337 h 1016696"/>
                <a:gd name="connsiteX3" fmla="*/ 35588 w 1086133"/>
                <a:gd name="connsiteY3" fmla="*/ 706568 h 1016696"/>
                <a:gd name="connsiteX4" fmla="*/ 12972 w 1086133"/>
                <a:gd name="connsiteY4" fmla="*/ 387108 h 1016696"/>
                <a:gd name="connsiteX5" fmla="*/ 294355 w 1086133"/>
                <a:gd name="connsiteY5" fmla="*/ 100769 h 1016696"/>
                <a:gd name="connsiteX6" fmla="*/ 598410 w 1086133"/>
                <a:gd name="connsiteY6" fmla="*/ 4903 h 1016696"/>
                <a:gd name="connsiteX7" fmla="*/ 818880 w 1086133"/>
                <a:gd name="connsiteY7" fmla="*/ 74273 h 1016696"/>
                <a:gd name="connsiteX8" fmla="*/ 745910 w 1086133"/>
                <a:gd name="connsiteY8" fmla="*/ 541034 h 1016696"/>
                <a:gd name="connsiteX9" fmla="*/ 1086133 w 1086133"/>
                <a:gd name="connsiteY9" fmla="*/ 869968 h 1016696"/>
                <a:gd name="connsiteX0" fmla="*/ 945930 w 945930"/>
                <a:gd name="connsiteY0" fmla="*/ 884943 h 1016696"/>
                <a:gd name="connsiteX1" fmla="*/ 700755 w 945930"/>
                <a:gd name="connsiteY1" fmla="*/ 1015170 h 1016696"/>
                <a:gd name="connsiteX2" fmla="*/ 308466 w 945930"/>
                <a:gd name="connsiteY2" fmla="*/ 931337 h 1016696"/>
                <a:gd name="connsiteX3" fmla="*/ 35588 w 945930"/>
                <a:gd name="connsiteY3" fmla="*/ 706568 h 1016696"/>
                <a:gd name="connsiteX4" fmla="*/ 12972 w 945930"/>
                <a:gd name="connsiteY4" fmla="*/ 387108 h 1016696"/>
                <a:gd name="connsiteX5" fmla="*/ 294355 w 945930"/>
                <a:gd name="connsiteY5" fmla="*/ 100769 h 1016696"/>
                <a:gd name="connsiteX6" fmla="*/ 598410 w 945930"/>
                <a:gd name="connsiteY6" fmla="*/ 4903 h 1016696"/>
                <a:gd name="connsiteX7" fmla="*/ 818880 w 945930"/>
                <a:gd name="connsiteY7" fmla="*/ 74273 h 1016696"/>
                <a:gd name="connsiteX8" fmla="*/ 745910 w 945930"/>
                <a:gd name="connsiteY8" fmla="*/ 541034 h 1016696"/>
                <a:gd name="connsiteX9" fmla="*/ 945930 w 945930"/>
                <a:gd name="connsiteY9" fmla="*/ 884943 h 1016696"/>
                <a:gd name="connsiteX0" fmla="*/ 945930 w 945930"/>
                <a:gd name="connsiteY0" fmla="*/ 884943 h 1016696"/>
                <a:gd name="connsiteX1" fmla="*/ 700755 w 945930"/>
                <a:gd name="connsiteY1" fmla="*/ 1015170 h 1016696"/>
                <a:gd name="connsiteX2" fmla="*/ 308466 w 945930"/>
                <a:gd name="connsiteY2" fmla="*/ 931337 h 1016696"/>
                <a:gd name="connsiteX3" fmla="*/ 35588 w 945930"/>
                <a:gd name="connsiteY3" fmla="*/ 706568 h 1016696"/>
                <a:gd name="connsiteX4" fmla="*/ 12972 w 945930"/>
                <a:gd name="connsiteY4" fmla="*/ 387108 h 1016696"/>
                <a:gd name="connsiteX5" fmla="*/ 294355 w 945930"/>
                <a:gd name="connsiteY5" fmla="*/ 100769 h 1016696"/>
                <a:gd name="connsiteX6" fmla="*/ 598410 w 945930"/>
                <a:gd name="connsiteY6" fmla="*/ 4903 h 1016696"/>
                <a:gd name="connsiteX7" fmla="*/ 818880 w 945930"/>
                <a:gd name="connsiteY7" fmla="*/ 74273 h 1016696"/>
                <a:gd name="connsiteX8" fmla="*/ 745910 w 945930"/>
                <a:gd name="connsiteY8" fmla="*/ 630882 h 1016696"/>
                <a:gd name="connsiteX9" fmla="*/ 945930 w 945930"/>
                <a:gd name="connsiteY9" fmla="*/ 884943 h 1016696"/>
                <a:gd name="connsiteX0" fmla="*/ 945930 w 945930"/>
                <a:gd name="connsiteY0" fmla="*/ 884943 h 1016696"/>
                <a:gd name="connsiteX1" fmla="*/ 700755 w 945930"/>
                <a:gd name="connsiteY1" fmla="*/ 1015170 h 1016696"/>
                <a:gd name="connsiteX2" fmla="*/ 308466 w 945930"/>
                <a:gd name="connsiteY2" fmla="*/ 931337 h 1016696"/>
                <a:gd name="connsiteX3" fmla="*/ 35588 w 945930"/>
                <a:gd name="connsiteY3" fmla="*/ 706568 h 1016696"/>
                <a:gd name="connsiteX4" fmla="*/ 12972 w 945930"/>
                <a:gd name="connsiteY4" fmla="*/ 387108 h 1016696"/>
                <a:gd name="connsiteX5" fmla="*/ 294355 w 945930"/>
                <a:gd name="connsiteY5" fmla="*/ 100769 h 1016696"/>
                <a:gd name="connsiteX6" fmla="*/ 598410 w 945930"/>
                <a:gd name="connsiteY6" fmla="*/ 4903 h 1016696"/>
                <a:gd name="connsiteX7" fmla="*/ 818880 w 945930"/>
                <a:gd name="connsiteY7" fmla="*/ 74273 h 1016696"/>
                <a:gd name="connsiteX8" fmla="*/ 745910 w 945930"/>
                <a:gd name="connsiteY8" fmla="*/ 630882 h 1016696"/>
                <a:gd name="connsiteX9" fmla="*/ 945930 w 945930"/>
                <a:gd name="connsiteY9" fmla="*/ 884943 h 1016696"/>
                <a:gd name="connsiteX0" fmla="*/ 945930 w 945930"/>
                <a:gd name="connsiteY0" fmla="*/ 881919 h 1013672"/>
                <a:gd name="connsiteX1" fmla="*/ 700755 w 945930"/>
                <a:gd name="connsiteY1" fmla="*/ 1012146 h 1013672"/>
                <a:gd name="connsiteX2" fmla="*/ 308466 w 945930"/>
                <a:gd name="connsiteY2" fmla="*/ 928313 h 1013672"/>
                <a:gd name="connsiteX3" fmla="*/ 35588 w 945930"/>
                <a:gd name="connsiteY3" fmla="*/ 703544 h 1013672"/>
                <a:gd name="connsiteX4" fmla="*/ 12972 w 945930"/>
                <a:gd name="connsiteY4" fmla="*/ 384084 h 1013672"/>
                <a:gd name="connsiteX5" fmla="*/ 294355 w 945930"/>
                <a:gd name="connsiteY5" fmla="*/ 97745 h 1013672"/>
                <a:gd name="connsiteX6" fmla="*/ 598410 w 945930"/>
                <a:gd name="connsiteY6" fmla="*/ 1879 h 1013672"/>
                <a:gd name="connsiteX7" fmla="*/ 818880 w 945930"/>
                <a:gd name="connsiteY7" fmla="*/ 71249 h 1013672"/>
                <a:gd name="connsiteX8" fmla="*/ 796343 w 945930"/>
                <a:gd name="connsiteY8" fmla="*/ 361272 h 1013672"/>
                <a:gd name="connsiteX9" fmla="*/ 745910 w 945930"/>
                <a:gd name="connsiteY9" fmla="*/ 627858 h 1013672"/>
                <a:gd name="connsiteX10" fmla="*/ 945930 w 945930"/>
                <a:gd name="connsiteY10" fmla="*/ 881919 h 1013672"/>
                <a:gd name="connsiteX0" fmla="*/ 945930 w 945930"/>
                <a:gd name="connsiteY0" fmla="*/ 881919 h 1013672"/>
                <a:gd name="connsiteX1" fmla="*/ 700755 w 945930"/>
                <a:gd name="connsiteY1" fmla="*/ 1012146 h 1013672"/>
                <a:gd name="connsiteX2" fmla="*/ 308466 w 945930"/>
                <a:gd name="connsiteY2" fmla="*/ 928313 h 1013672"/>
                <a:gd name="connsiteX3" fmla="*/ 35588 w 945930"/>
                <a:gd name="connsiteY3" fmla="*/ 703544 h 1013672"/>
                <a:gd name="connsiteX4" fmla="*/ 12972 w 945930"/>
                <a:gd name="connsiteY4" fmla="*/ 384084 h 1013672"/>
                <a:gd name="connsiteX5" fmla="*/ 294355 w 945930"/>
                <a:gd name="connsiteY5" fmla="*/ 97745 h 1013672"/>
                <a:gd name="connsiteX6" fmla="*/ 598410 w 945930"/>
                <a:gd name="connsiteY6" fmla="*/ 1879 h 1013672"/>
                <a:gd name="connsiteX7" fmla="*/ 818880 w 945930"/>
                <a:gd name="connsiteY7" fmla="*/ 71249 h 1013672"/>
                <a:gd name="connsiteX8" fmla="*/ 796343 w 945930"/>
                <a:gd name="connsiteY8" fmla="*/ 361272 h 1013672"/>
                <a:gd name="connsiteX9" fmla="*/ 745910 w 945930"/>
                <a:gd name="connsiteY9" fmla="*/ 627858 h 1013672"/>
                <a:gd name="connsiteX10" fmla="*/ 945930 w 945930"/>
                <a:gd name="connsiteY10" fmla="*/ 881919 h 1013672"/>
                <a:gd name="connsiteX0" fmla="*/ 945930 w 945930"/>
                <a:gd name="connsiteY0" fmla="*/ 881919 h 1013672"/>
                <a:gd name="connsiteX1" fmla="*/ 700755 w 945930"/>
                <a:gd name="connsiteY1" fmla="*/ 1012146 h 1013672"/>
                <a:gd name="connsiteX2" fmla="*/ 308466 w 945930"/>
                <a:gd name="connsiteY2" fmla="*/ 928313 h 1013672"/>
                <a:gd name="connsiteX3" fmla="*/ 35588 w 945930"/>
                <a:gd name="connsiteY3" fmla="*/ 703544 h 1013672"/>
                <a:gd name="connsiteX4" fmla="*/ 12972 w 945930"/>
                <a:gd name="connsiteY4" fmla="*/ 384084 h 1013672"/>
                <a:gd name="connsiteX5" fmla="*/ 294355 w 945930"/>
                <a:gd name="connsiteY5" fmla="*/ 97745 h 1013672"/>
                <a:gd name="connsiteX6" fmla="*/ 598410 w 945930"/>
                <a:gd name="connsiteY6" fmla="*/ 1879 h 1013672"/>
                <a:gd name="connsiteX7" fmla="*/ 818880 w 945930"/>
                <a:gd name="connsiteY7" fmla="*/ 71249 h 1013672"/>
                <a:gd name="connsiteX8" fmla="*/ 796343 w 945930"/>
                <a:gd name="connsiteY8" fmla="*/ 361272 h 1013672"/>
                <a:gd name="connsiteX9" fmla="*/ 745910 w 945930"/>
                <a:gd name="connsiteY9" fmla="*/ 627858 h 1013672"/>
                <a:gd name="connsiteX10" fmla="*/ 945930 w 945930"/>
                <a:gd name="connsiteY10" fmla="*/ 881919 h 1013672"/>
                <a:gd name="connsiteX0" fmla="*/ 945930 w 945930"/>
                <a:gd name="connsiteY0" fmla="*/ 880971 h 1012724"/>
                <a:gd name="connsiteX1" fmla="*/ 700755 w 945930"/>
                <a:gd name="connsiteY1" fmla="*/ 1011198 h 1012724"/>
                <a:gd name="connsiteX2" fmla="*/ 308466 w 945930"/>
                <a:gd name="connsiteY2" fmla="*/ 927365 h 1012724"/>
                <a:gd name="connsiteX3" fmla="*/ 35588 w 945930"/>
                <a:gd name="connsiteY3" fmla="*/ 702596 h 1012724"/>
                <a:gd name="connsiteX4" fmla="*/ 12972 w 945930"/>
                <a:gd name="connsiteY4" fmla="*/ 383136 h 1012724"/>
                <a:gd name="connsiteX5" fmla="*/ 294355 w 945930"/>
                <a:gd name="connsiteY5" fmla="*/ 96797 h 1012724"/>
                <a:gd name="connsiteX6" fmla="*/ 598410 w 945930"/>
                <a:gd name="connsiteY6" fmla="*/ 931 h 1012724"/>
                <a:gd name="connsiteX7" fmla="*/ 901353 w 945930"/>
                <a:gd name="connsiteY7" fmla="*/ 107737 h 1012724"/>
                <a:gd name="connsiteX8" fmla="*/ 796343 w 945930"/>
                <a:gd name="connsiteY8" fmla="*/ 360324 h 1012724"/>
                <a:gd name="connsiteX9" fmla="*/ 745910 w 945930"/>
                <a:gd name="connsiteY9" fmla="*/ 626910 h 1012724"/>
                <a:gd name="connsiteX10" fmla="*/ 945930 w 945930"/>
                <a:gd name="connsiteY10" fmla="*/ 880971 h 1012724"/>
                <a:gd name="connsiteX0" fmla="*/ 945930 w 945930"/>
                <a:gd name="connsiteY0" fmla="*/ 866236 h 997989"/>
                <a:gd name="connsiteX1" fmla="*/ 700755 w 945930"/>
                <a:gd name="connsiteY1" fmla="*/ 996463 h 997989"/>
                <a:gd name="connsiteX2" fmla="*/ 308466 w 945930"/>
                <a:gd name="connsiteY2" fmla="*/ 912630 h 997989"/>
                <a:gd name="connsiteX3" fmla="*/ 35588 w 945930"/>
                <a:gd name="connsiteY3" fmla="*/ 687861 h 997989"/>
                <a:gd name="connsiteX4" fmla="*/ 12972 w 945930"/>
                <a:gd name="connsiteY4" fmla="*/ 368401 h 997989"/>
                <a:gd name="connsiteX5" fmla="*/ 294355 w 945930"/>
                <a:gd name="connsiteY5" fmla="*/ 82062 h 997989"/>
                <a:gd name="connsiteX6" fmla="*/ 631398 w 945930"/>
                <a:gd name="connsiteY6" fmla="*/ 1171 h 997989"/>
                <a:gd name="connsiteX7" fmla="*/ 901353 w 945930"/>
                <a:gd name="connsiteY7" fmla="*/ 93002 h 997989"/>
                <a:gd name="connsiteX8" fmla="*/ 796343 w 945930"/>
                <a:gd name="connsiteY8" fmla="*/ 345589 h 997989"/>
                <a:gd name="connsiteX9" fmla="*/ 745910 w 945930"/>
                <a:gd name="connsiteY9" fmla="*/ 612175 h 997989"/>
                <a:gd name="connsiteX10" fmla="*/ 945930 w 945930"/>
                <a:gd name="connsiteY10" fmla="*/ 866236 h 997989"/>
                <a:gd name="connsiteX0" fmla="*/ 924828 w 924828"/>
                <a:gd name="connsiteY0" fmla="*/ 866236 h 997989"/>
                <a:gd name="connsiteX1" fmla="*/ 679653 w 924828"/>
                <a:gd name="connsiteY1" fmla="*/ 996463 h 997989"/>
                <a:gd name="connsiteX2" fmla="*/ 287364 w 924828"/>
                <a:gd name="connsiteY2" fmla="*/ 912630 h 997989"/>
                <a:gd name="connsiteX3" fmla="*/ 14486 w 924828"/>
                <a:gd name="connsiteY3" fmla="*/ 687861 h 997989"/>
                <a:gd name="connsiteX4" fmla="*/ 41353 w 924828"/>
                <a:gd name="connsiteY4" fmla="*/ 345939 h 997989"/>
                <a:gd name="connsiteX5" fmla="*/ 273253 w 924828"/>
                <a:gd name="connsiteY5" fmla="*/ 82062 h 997989"/>
                <a:gd name="connsiteX6" fmla="*/ 610296 w 924828"/>
                <a:gd name="connsiteY6" fmla="*/ 1171 h 997989"/>
                <a:gd name="connsiteX7" fmla="*/ 880251 w 924828"/>
                <a:gd name="connsiteY7" fmla="*/ 93002 h 997989"/>
                <a:gd name="connsiteX8" fmla="*/ 775241 w 924828"/>
                <a:gd name="connsiteY8" fmla="*/ 345589 h 997989"/>
                <a:gd name="connsiteX9" fmla="*/ 724808 w 924828"/>
                <a:gd name="connsiteY9" fmla="*/ 612175 h 997989"/>
                <a:gd name="connsiteX10" fmla="*/ 924828 w 924828"/>
                <a:gd name="connsiteY10" fmla="*/ 866236 h 997989"/>
                <a:gd name="connsiteX0" fmla="*/ 924828 w 924828"/>
                <a:gd name="connsiteY0" fmla="*/ 866236 h 997989"/>
                <a:gd name="connsiteX1" fmla="*/ 679653 w 924828"/>
                <a:gd name="connsiteY1" fmla="*/ 996463 h 997989"/>
                <a:gd name="connsiteX2" fmla="*/ 287364 w 924828"/>
                <a:gd name="connsiteY2" fmla="*/ 912630 h 997989"/>
                <a:gd name="connsiteX3" fmla="*/ 14486 w 924828"/>
                <a:gd name="connsiteY3" fmla="*/ 687861 h 997989"/>
                <a:gd name="connsiteX4" fmla="*/ 41353 w 924828"/>
                <a:gd name="connsiteY4" fmla="*/ 345939 h 997989"/>
                <a:gd name="connsiteX5" fmla="*/ 273253 w 924828"/>
                <a:gd name="connsiteY5" fmla="*/ 82062 h 997989"/>
                <a:gd name="connsiteX6" fmla="*/ 610296 w 924828"/>
                <a:gd name="connsiteY6" fmla="*/ 1171 h 997989"/>
                <a:gd name="connsiteX7" fmla="*/ 880251 w 924828"/>
                <a:gd name="connsiteY7" fmla="*/ 93002 h 997989"/>
                <a:gd name="connsiteX8" fmla="*/ 775241 w 924828"/>
                <a:gd name="connsiteY8" fmla="*/ 345589 h 997989"/>
                <a:gd name="connsiteX9" fmla="*/ 724808 w 924828"/>
                <a:gd name="connsiteY9" fmla="*/ 612175 h 997989"/>
                <a:gd name="connsiteX10" fmla="*/ 924828 w 924828"/>
                <a:gd name="connsiteY10" fmla="*/ 866236 h 997989"/>
                <a:gd name="connsiteX0" fmla="*/ 935892 w 935892"/>
                <a:gd name="connsiteY0" fmla="*/ 866236 h 997989"/>
                <a:gd name="connsiteX1" fmla="*/ 690717 w 935892"/>
                <a:gd name="connsiteY1" fmla="*/ 996463 h 997989"/>
                <a:gd name="connsiteX2" fmla="*/ 298428 w 935892"/>
                <a:gd name="connsiteY2" fmla="*/ 912630 h 997989"/>
                <a:gd name="connsiteX3" fmla="*/ 25550 w 935892"/>
                <a:gd name="connsiteY3" fmla="*/ 687861 h 997989"/>
                <a:gd name="connsiteX4" fmla="*/ 19427 w 935892"/>
                <a:gd name="connsiteY4" fmla="*/ 345939 h 997989"/>
                <a:gd name="connsiteX5" fmla="*/ 284317 w 935892"/>
                <a:gd name="connsiteY5" fmla="*/ 82062 h 997989"/>
                <a:gd name="connsiteX6" fmla="*/ 621360 w 935892"/>
                <a:gd name="connsiteY6" fmla="*/ 1171 h 997989"/>
                <a:gd name="connsiteX7" fmla="*/ 891315 w 935892"/>
                <a:gd name="connsiteY7" fmla="*/ 93002 h 997989"/>
                <a:gd name="connsiteX8" fmla="*/ 786305 w 935892"/>
                <a:gd name="connsiteY8" fmla="*/ 345589 h 997989"/>
                <a:gd name="connsiteX9" fmla="*/ 735872 w 935892"/>
                <a:gd name="connsiteY9" fmla="*/ 612175 h 997989"/>
                <a:gd name="connsiteX10" fmla="*/ 935892 w 935892"/>
                <a:gd name="connsiteY10" fmla="*/ 866236 h 997989"/>
                <a:gd name="connsiteX0" fmla="*/ 949384 w 949384"/>
                <a:gd name="connsiteY0" fmla="*/ 866236 h 997989"/>
                <a:gd name="connsiteX1" fmla="*/ 704209 w 949384"/>
                <a:gd name="connsiteY1" fmla="*/ 996463 h 997989"/>
                <a:gd name="connsiteX2" fmla="*/ 311920 w 949384"/>
                <a:gd name="connsiteY2" fmla="*/ 912630 h 997989"/>
                <a:gd name="connsiteX3" fmla="*/ 39042 w 949384"/>
                <a:gd name="connsiteY3" fmla="*/ 687861 h 997989"/>
                <a:gd name="connsiteX4" fmla="*/ 32919 w 949384"/>
                <a:gd name="connsiteY4" fmla="*/ 345939 h 997989"/>
                <a:gd name="connsiteX5" fmla="*/ 297809 w 949384"/>
                <a:gd name="connsiteY5" fmla="*/ 82062 h 997989"/>
                <a:gd name="connsiteX6" fmla="*/ 634852 w 949384"/>
                <a:gd name="connsiteY6" fmla="*/ 1171 h 997989"/>
                <a:gd name="connsiteX7" fmla="*/ 904807 w 949384"/>
                <a:gd name="connsiteY7" fmla="*/ 93002 h 997989"/>
                <a:gd name="connsiteX8" fmla="*/ 799797 w 949384"/>
                <a:gd name="connsiteY8" fmla="*/ 345589 h 997989"/>
                <a:gd name="connsiteX9" fmla="*/ 749364 w 949384"/>
                <a:gd name="connsiteY9" fmla="*/ 612175 h 997989"/>
                <a:gd name="connsiteX10" fmla="*/ 949384 w 949384"/>
                <a:gd name="connsiteY10" fmla="*/ 866236 h 997989"/>
                <a:gd name="connsiteX0" fmla="*/ 949384 w 949384"/>
                <a:gd name="connsiteY0" fmla="*/ 866236 h 997989"/>
                <a:gd name="connsiteX1" fmla="*/ 704209 w 949384"/>
                <a:gd name="connsiteY1" fmla="*/ 996463 h 997989"/>
                <a:gd name="connsiteX2" fmla="*/ 311920 w 949384"/>
                <a:gd name="connsiteY2" fmla="*/ 912630 h 997989"/>
                <a:gd name="connsiteX3" fmla="*/ 39042 w 949384"/>
                <a:gd name="connsiteY3" fmla="*/ 687861 h 997989"/>
                <a:gd name="connsiteX4" fmla="*/ 32919 w 949384"/>
                <a:gd name="connsiteY4" fmla="*/ 345939 h 997989"/>
                <a:gd name="connsiteX5" fmla="*/ 297809 w 949384"/>
                <a:gd name="connsiteY5" fmla="*/ 82062 h 997989"/>
                <a:gd name="connsiteX6" fmla="*/ 634852 w 949384"/>
                <a:gd name="connsiteY6" fmla="*/ 1171 h 997989"/>
                <a:gd name="connsiteX7" fmla="*/ 904807 w 949384"/>
                <a:gd name="connsiteY7" fmla="*/ 93002 h 997989"/>
                <a:gd name="connsiteX8" fmla="*/ 799797 w 949384"/>
                <a:gd name="connsiteY8" fmla="*/ 345589 h 997989"/>
                <a:gd name="connsiteX9" fmla="*/ 749364 w 949384"/>
                <a:gd name="connsiteY9" fmla="*/ 612175 h 997989"/>
                <a:gd name="connsiteX10" fmla="*/ 949384 w 949384"/>
                <a:gd name="connsiteY10" fmla="*/ 866236 h 997989"/>
                <a:gd name="connsiteX0" fmla="*/ 866912 w 911428"/>
                <a:gd name="connsiteY0" fmla="*/ 866236 h 997989"/>
                <a:gd name="connsiteX1" fmla="*/ 704209 w 911428"/>
                <a:gd name="connsiteY1" fmla="*/ 996463 h 997989"/>
                <a:gd name="connsiteX2" fmla="*/ 311920 w 911428"/>
                <a:gd name="connsiteY2" fmla="*/ 912630 h 997989"/>
                <a:gd name="connsiteX3" fmla="*/ 39042 w 911428"/>
                <a:gd name="connsiteY3" fmla="*/ 687861 h 997989"/>
                <a:gd name="connsiteX4" fmla="*/ 32919 w 911428"/>
                <a:gd name="connsiteY4" fmla="*/ 345939 h 997989"/>
                <a:gd name="connsiteX5" fmla="*/ 297809 w 911428"/>
                <a:gd name="connsiteY5" fmla="*/ 82062 h 997989"/>
                <a:gd name="connsiteX6" fmla="*/ 634852 w 911428"/>
                <a:gd name="connsiteY6" fmla="*/ 1171 h 997989"/>
                <a:gd name="connsiteX7" fmla="*/ 904807 w 911428"/>
                <a:gd name="connsiteY7" fmla="*/ 93002 h 997989"/>
                <a:gd name="connsiteX8" fmla="*/ 799797 w 911428"/>
                <a:gd name="connsiteY8" fmla="*/ 345589 h 997989"/>
                <a:gd name="connsiteX9" fmla="*/ 749364 w 911428"/>
                <a:gd name="connsiteY9" fmla="*/ 612175 h 997989"/>
                <a:gd name="connsiteX10" fmla="*/ 866912 w 911428"/>
                <a:gd name="connsiteY10" fmla="*/ 866236 h 997989"/>
                <a:gd name="connsiteX0" fmla="*/ 866912 w 911428"/>
                <a:gd name="connsiteY0" fmla="*/ 866236 h 997989"/>
                <a:gd name="connsiteX1" fmla="*/ 704209 w 911428"/>
                <a:gd name="connsiteY1" fmla="*/ 996463 h 997989"/>
                <a:gd name="connsiteX2" fmla="*/ 311920 w 911428"/>
                <a:gd name="connsiteY2" fmla="*/ 912630 h 997989"/>
                <a:gd name="connsiteX3" fmla="*/ 39042 w 911428"/>
                <a:gd name="connsiteY3" fmla="*/ 687861 h 997989"/>
                <a:gd name="connsiteX4" fmla="*/ 32919 w 911428"/>
                <a:gd name="connsiteY4" fmla="*/ 345939 h 997989"/>
                <a:gd name="connsiteX5" fmla="*/ 297809 w 911428"/>
                <a:gd name="connsiteY5" fmla="*/ 82062 h 997989"/>
                <a:gd name="connsiteX6" fmla="*/ 634852 w 911428"/>
                <a:gd name="connsiteY6" fmla="*/ 1171 h 997989"/>
                <a:gd name="connsiteX7" fmla="*/ 904807 w 911428"/>
                <a:gd name="connsiteY7" fmla="*/ 93002 h 997989"/>
                <a:gd name="connsiteX8" fmla="*/ 799797 w 911428"/>
                <a:gd name="connsiteY8" fmla="*/ 345589 h 997989"/>
                <a:gd name="connsiteX9" fmla="*/ 749364 w 911428"/>
                <a:gd name="connsiteY9" fmla="*/ 612175 h 997989"/>
                <a:gd name="connsiteX10" fmla="*/ 866912 w 911428"/>
                <a:gd name="connsiteY10" fmla="*/ 866236 h 997989"/>
                <a:gd name="connsiteX0" fmla="*/ 866912 w 911428"/>
                <a:gd name="connsiteY0" fmla="*/ 866236 h 969320"/>
                <a:gd name="connsiteX1" fmla="*/ 654726 w 911428"/>
                <a:gd name="connsiteY1" fmla="*/ 966513 h 969320"/>
                <a:gd name="connsiteX2" fmla="*/ 311920 w 911428"/>
                <a:gd name="connsiteY2" fmla="*/ 912630 h 969320"/>
                <a:gd name="connsiteX3" fmla="*/ 39042 w 911428"/>
                <a:gd name="connsiteY3" fmla="*/ 687861 h 969320"/>
                <a:gd name="connsiteX4" fmla="*/ 32919 w 911428"/>
                <a:gd name="connsiteY4" fmla="*/ 345939 h 969320"/>
                <a:gd name="connsiteX5" fmla="*/ 297809 w 911428"/>
                <a:gd name="connsiteY5" fmla="*/ 82062 h 969320"/>
                <a:gd name="connsiteX6" fmla="*/ 634852 w 911428"/>
                <a:gd name="connsiteY6" fmla="*/ 1171 h 969320"/>
                <a:gd name="connsiteX7" fmla="*/ 904807 w 911428"/>
                <a:gd name="connsiteY7" fmla="*/ 93002 h 969320"/>
                <a:gd name="connsiteX8" fmla="*/ 799797 w 911428"/>
                <a:gd name="connsiteY8" fmla="*/ 345589 h 969320"/>
                <a:gd name="connsiteX9" fmla="*/ 749364 w 911428"/>
                <a:gd name="connsiteY9" fmla="*/ 612175 h 969320"/>
                <a:gd name="connsiteX10" fmla="*/ 866912 w 911428"/>
                <a:gd name="connsiteY10" fmla="*/ 866236 h 969320"/>
                <a:gd name="connsiteX0" fmla="*/ 866912 w 922712"/>
                <a:gd name="connsiteY0" fmla="*/ 866001 h 969085"/>
                <a:gd name="connsiteX1" fmla="*/ 654726 w 922712"/>
                <a:gd name="connsiteY1" fmla="*/ 966278 h 969085"/>
                <a:gd name="connsiteX2" fmla="*/ 311920 w 922712"/>
                <a:gd name="connsiteY2" fmla="*/ 912395 h 969085"/>
                <a:gd name="connsiteX3" fmla="*/ 39042 w 922712"/>
                <a:gd name="connsiteY3" fmla="*/ 687626 h 969085"/>
                <a:gd name="connsiteX4" fmla="*/ 32919 w 922712"/>
                <a:gd name="connsiteY4" fmla="*/ 345704 h 969085"/>
                <a:gd name="connsiteX5" fmla="*/ 297809 w 922712"/>
                <a:gd name="connsiteY5" fmla="*/ 81827 h 969085"/>
                <a:gd name="connsiteX6" fmla="*/ 634852 w 922712"/>
                <a:gd name="connsiteY6" fmla="*/ 936 h 969085"/>
                <a:gd name="connsiteX7" fmla="*/ 904807 w 922712"/>
                <a:gd name="connsiteY7" fmla="*/ 92767 h 969085"/>
                <a:gd name="connsiteX8" fmla="*/ 890518 w 922712"/>
                <a:gd name="connsiteY8" fmla="*/ 233044 h 969085"/>
                <a:gd name="connsiteX9" fmla="*/ 799797 w 922712"/>
                <a:gd name="connsiteY9" fmla="*/ 345354 h 969085"/>
                <a:gd name="connsiteX10" fmla="*/ 749364 w 922712"/>
                <a:gd name="connsiteY10" fmla="*/ 611940 h 969085"/>
                <a:gd name="connsiteX11" fmla="*/ 866912 w 922712"/>
                <a:gd name="connsiteY11" fmla="*/ 866001 h 969085"/>
                <a:gd name="connsiteX0" fmla="*/ 866912 w 922712"/>
                <a:gd name="connsiteY0" fmla="*/ 843959 h 947043"/>
                <a:gd name="connsiteX1" fmla="*/ 654726 w 922712"/>
                <a:gd name="connsiteY1" fmla="*/ 944236 h 947043"/>
                <a:gd name="connsiteX2" fmla="*/ 311920 w 922712"/>
                <a:gd name="connsiteY2" fmla="*/ 890353 h 947043"/>
                <a:gd name="connsiteX3" fmla="*/ 39042 w 922712"/>
                <a:gd name="connsiteY3" fmla="*/ 665584 h 947043"/>
                <a:gd name="connsiteX4" fmla="*/ 32919 w 922712"/>
                <a:gd name="connsiteY4" fmla="*/ 323662 h 947043"/>
                <a:gd name="connsiteX5" fmla="*/ 297809 w 922712"/>
                <a:gd name="connsiteY5" fmla="*/ 59785 h 947043"/>
                <a:gd name="connsiteX6" fmla="*/ 651347 w 922712"/>
                <a:gd name="connsiteY6" fmla="*/ 1356 h 947043"/>
                <a:gd name="connsiteX7" fmla="*/ 904807 w 922712"/>
                <a:gd name="connsiteY7" fmla="*/ 70725 h 947043"/>
                <a:gd name="connsiteX8" fmla="*/ 890518 w 922712"/>
                <a:gd name="connsiteY8" fmla="*/ 211002 h 947043"/>
                <a:gd name="connsiteX9" fmla="*/ 799797 w 922712"/>
                <a:gd name="connsiteY9" fmla="*/ 323312 h 947043"/>
                <a:gd name="connsiteX10" fmla="*/ 749364 w 922712"/>
                <a:gd name="connsiteY10" fmla="*/ 589898 h 947043"/>
                <a:gd name="connsiteX11" fmla="*/ 866912 w 922712"/>
                <a:gd name="connsiteY11" fmla="*/ 843959 h 947043"/>
                <a:gd name="connsiteX0" fmla="*/ 866912 w 922712"/>
                <a:gd name="connsiteY0" fmla="*/ 858621 h 961705"/>
                <a:gd name="connsiteX1" fmla="*/ 654726 w 922712"/>
                <a:gd name="connsiteY1" fmla="*/ 958898 h 961705"/>
                <a:gd name="connsiteX2" fmla="*/ 311920 w 922712"/>
                <a:gd name="connsiteY2" fmla="*/ 905015 h 961705"/>
                <a:gd name="connsiteX3" fmla="*/ 39042 w 922712"/>
                <a:gd name="connsiteY3" fmla="*/ 680246 h 961705"/>
                <a:gd name="connsiteX4" fmla="*/ 32919 w 922712"/>
                <a:gd name="connsiteY4" fmla="*/ 338324 h 961705"/>
                <a:gd name="connsiteX5" fmla="*/ 297809 w 922712"/>
                <a:gd name="connsiteY5" fmla="*/ 74447 h 961705"/>
                <a:gd name="connsiteX6" fmla="*/ 568875 w 922712"/>
                <a:gd name="connsiteY6" fmla="*/ 1043 h 961705"/>
                <a:gd name="connsiteX7" fmla="*/ 904807 w 922712"/>
                <a:gd name="connsiteY7" fmla="*/ 85387 h 961705"/>
                <a:gd name="connsiteX8" fmla="*/ 890518 w 922712"/>
                <a:gd name="connsiteY8" fmla="*/ 225664 h 961705"/>
                <a:gd name="connsiteX9" fmla="*/ 799797 w 922712"/>
                <a:gd name="connsiteY9" fmla="*/ 337974 h 961705"/>
                <a:gd name="connsiteX10" fmla="*/ 749364 w 922712"/>
                <a:gd name="connsiteY10" fmla="*/ 604560 h 961705"/>
                <a:gd name="connsiteX11" fmla="*/ 866912 w 922712"/>
                <a:gd name="connsiteY11" fmla="*/ 858621 h 961705"/>
                <a:gd name="connsiteX0" fmla="*/ 866912 w 912474"/>
                <a:gd name="connsiteY0" fmla="*/ 859020 h 962104"/>
                <a:gd name="connsiteX1" fmla="*/ 654726 w 912474"/>
                <a:gd name="connsiteY1" fmla="*/ 959297 h 962104"/>
                <a:gd name="connsiteX2" fmla="*/ 311920 w 912474"/>
                <a:gd name="connsiteY2" fmla="*/ 905414 h 962104"/>
                <a:gd name="connsiteX3" fmla="*/ 39042 w 912474"/>
                <a:gd name="connsiteY3" fmla="*/ 680645 h 962104"/>
                <a:gd name="connsiteX4" fmla="*/ 32919 w 912474"/>
                <a:gd name="connsiteY4" fmla="*/ 338723 h 962104"/>
                <a:gd name="connsiteX5" fmla="*/ 297809 w 912474"/>
                <a:gd name="connsiteY5" fmla="*/ 74846 h 962104"/>
                <a:gd name="connsiteX6" fmla="*/ 568875 w 912474"/>
                <a:gd name="connsiteY6" fmla="*/ 1442 h 962104"/>
                <a:gd name="connsiteX7" fmla="*/ 904807 w 912474"/>
                <a:gd name="connsiteY7" fmla="*/ 85786 h 962104"/>
                <a:gd name="connsiteX8" fmla="*/ 799797 w 912474"/>
                <a:gd name="connsiteY8" fmla="*/ 338373 h 962104"/>
                <a:gd name="connsiteX9" fmla="*/ 749364 w 912474"/>
                <a:gd name="connsiteY9" fmla="*/ 604959 h 962104"/>
                <a:gd name="connsiteX10" fmla="*/ 866912 w 912474"/>
                <a:gd name="connsiteY10" fmla="*/ 859020 h 962104"/>
                <a:gd name="connsiteX0" fmla="*/ 866912 w 912474"/>
                <a:gd name="connsiteY0" fmla="*/ 861538 h 964622"/>
                <a:gd name="connsiteX1" fmla="*/ 654726 w 912474"/>
                <a:gd name="connsiteY1" fmla="*/ 961815 h 964622"/>
                <a:gd name="connsiteX2" fmla="*/ 311920 w 912474"/>
                <a:gd name="connsiteY2" fmla="*/ 907932 h 964622"/>
                <a:gd name="connsiteX3" fmla="*/ 39042 w 912474"/>
                <a:gd name="connsiteY3" fmla="*/ 683163 h 964622"/>
                <a:gd name="connsiteX4" fmla="*/ 32919 w 912474"/>
                <a:gd name="connsiteY4" fmla="*/ 341241 h 964622"/>
                <a:gd name="connsiteX5" fmla="*/ 297809 w 912474"/>
                <a:gd name="connsiteY5" fmla="*/ 77364 h 964622"/>
                <a:gd name="connsiteX6" fmla="*/ 568875 w 912474"/>
                <a:gd name="connsiteY6" fmla="*/ 3960 h 964622"/>
                <a:gd name="connsiteX7" fmla="*/ 904807 w 912474"/>
                <a:gd name="connsiteY7" fmla="*/ 88304 h 964622"/>
                <a:gd name="connsiteX8" fmla="*/ 799797 w 912474"/>
                <a:gd name="connsiteY8" fmla="*/ 340891 h 964622"/>
                <a:gd name="connsiteX9" fmla="*/ 749364 w 912474"/>
                <a:gd name="connsiteY9" fmla="*/ 607477 h 964622"/>
                <a:gd name="connsiteX10" fmla="*/ 866912 w 912474"/>
                <a:gd name="connsiteY10" fmla="*/ 861538 h 964622"/>
                <a:gd name="connsiteX0" fmla="*/ 866912 w 943348"/>
                <a:gd name="connsiteY0" fmla="*/ 861538 h 964622"/>
                <a:gd name="connsiteX1" fmla="*/ 654726 w 943348"/>
                <a:gd name="connsiteY1" fmla="*/ 961815 h 964622"/>
                <a:gd name="connsiteX2" fmla="*/ 311920 w 943348"/>
                <a:gd name="connsiteY2" fmla="*/ 907932 h 964622"/>
                <a:gd name="connsiteX3" fmla="*/ 39042 w 943348"/>
                <a:gd name="connsiteY3" fmla="*/ 683163 h 964622"/>
                <a:gd name="connsiteX4" fmla="*/ 32919 w 943348"/>
                <a:gd name="connsiteY4" fmla="*/ 341241 h 964622"/>
                <a:gd name="connsiteX5" fmla="*/ 297809 w 943348"/>
                <a:gd name="connsiteY5" fmla="*/ 77364 h 964622"/>
                <a:gd name="connsiteX6" fmla="*/ 568875 w 943348"/>
                <a:gd name="connsiteY6" fmla="*/ 3960 h 964622"/>
                <a:gd name="connsiteX7" fmla="*/ 904807 w 943348"/>
                <a:gd name="connsiteY7" fmla="*/ 88304 h 964622"/>
                <a:gd name="connsiteX8" fmla="*/ 799797 w 943348"/>
                <a:gd name="connsiteY8" fmla="*/ 340891 h 964622"/>
                <a:gd name="connsiteX9" fmla="*/ 749364 w 943348"/>
                <a:gd name="connsiteY9" fmla="*/ 607477 h 964622"/>
                <a:gd name="connsiteX10" fmla="*/ 866912 w 943348"/>
                <a:gd name="connsiteY10" fmla="*/ 861538 h 964622"/>
                <a:gd name="connsiteX0" fmla="*/ 866912 w 943348"/>
                <a:gd name="connsiteY0" fmla="*/ 861538 h 964622"/>
                <a:gd name="connsiteX1" fmla="*/ 654726 w 943348"/>
                <a:gd name="connsiteY1" fmla="*/ 961815 h 964622"/>
                <a:gd name="connsiteX2" fmla="*/ 311920 w 943348"/>
                <a:gd name="connsiteY2" fmla="*/ 907932 h 964622"/>
                <a:gd name="connsiteX3" fmla="*/ 39042 w 943348"/>
                <a:gd name="connsiteY3" fmla="*/ 683163 h 964622"/>
                <a:gd name="connsiteX4" fmla="*/ 32919 w 943348"/>
                <a:gd name="connsiteY4" fmla="*/ 341241 h 964622"/>
                <a:gd name="connsiteX5" fmla="*/ 297809 w 943348"/>
                <a:gd name="connsiteY5" fmla="*/ 77364 h 964622"/>
                <a:gd name="connsiteX6" fmla="*/ 568875 w 943348"/>
                <a:gd name="connsiteY6" fmla="*/ 3960 h 964622"/>
                <a:gd name="connsiteX7" fmla="*/ 904807 w 943348"/>
                <a:gd name="connsiteY7" fmla="*/ 88304 h 964622"/>
                <a:gd name="connsiteX8" fmla="*/ 799797 w 943348"/>
                <a:gd name="connsiteY8" fmla="*/ 340891 h 964622"/>
                <a:gd name="connsiteX9" fmla="*/ 749364 w 943348"/>
                <a:gd name="connsiteY9" fmla="*/ 585015 h 964622"/>
                <a:gd name="connsiteX10" fmla="*/ 866912 w 943348"/>
                <a:gd name="connsiteY10" fmla="*/ 861538 h 964622"/>
                <a:gd name="connsiteX0" fmla="*/ 866912 w 934777"/>
                <a:gd name="connsiteY0" fmla="*/ 861538 h 964622"/>
                <a:gd name="connsiteX1" fmla="*/ 654726 w 934777"/>
                <a:gd name="connsiteY1" fmla="*/ 961815 h 964622"/>
                <a:gd name="connsiteX2" fmla="*/ 311920 w 934777"/>
                <a:gd name="connsiteY2" fmla="*/ 907932 h 964622"/>
                <a:gd name="connsiteX3" fmla="*/ 39042 w 934777"/>
                <a:gd name="connsiteY3" fmla="*/ 683163 h 964622"/>
                <a:gd name="connsiteX4" fmla="*/ 32919 w 934777"/>
                <a:gd name="connsiteY4" fmla="*/ 341241 h 964622"/>
                <a:gd name="connsiteX5" fmla="*/ 297809 w 934777"/>
                <a:gd name="connsiteY5" fmla="*/ 77364 h 964622"/>
                <a:gd name="connsiteX6" fmla="*/ 568875 w 934777"/>
                <a:gd name="connsiteY6" fmla="*/ 3960 h 964622"/>
                <a:gd name="connsiteX7" fmla="*/ 904807 w 934777"/>
                <a:gd name="connsiteY7" fmla="*/ 88304 h 964622"/>
                <a:gd name="connsiteX8" fmla="*/ 717325 w 934777"/>
                <a:gd name="connsiteY8" fmla="*/ 423252 h 964622"/>
                <a:gd name="connsiteX9" fmla="*/ 749364 w 934777"/>
                <a:gd name="connsiteY9" fmla="*/ 585015 h 964622"/>
                <a:gd name="connsiteX10" fmla="*/ 866912 w 934777"/>
                <a:gd name="connsiteY10" fmla="*/ 861538 h 964622"/>
                <a:gd name="connsiteX0" fmla="*/ 866912 w 908207"/>
                <a:gd name="connsiteY0" fmla="*/ 861538 h 964622"/>
                <a:gd name="connsiteX1" fmla="*/ 654726 w 908207"/>
                <a:gd name="connsiteY1" fmla="*/ 961815 h 964622"/>
                <a:gd name="connsiteX2" fmla="*/ 311920 w 908207"/>
                <a:gd name="connsiteY2" fmla="*/ 907932 h 964622"/>
                <a:gd name="connsiteX3" fmla="*/ 39042 w 908207"/>
                <a:gd name="connsiteY3" fmla="*/ 683163 h 964622"/>
                <a:gd name="connsiteX4" fmla="*/ 32919 w 908207"/>
                <a:gd name="connsiteY4" fmla="*/ 341241 h 964622"/>
                <a:gd name="connsiteX5" fmla="*/ 297809 w 908207"/>
                <a:gd name="connsiteY5" fmla="*/ 77364 h 964622"/>
                <a:gd name="connsiteX6" fmla="*/ 568875 w 908207"/>
                <a:gd name="connsiteY6" fmla="*/ 3960 h 964622"/>
                <a:gd name="connsiteX7" fmla="*/ 904807 w 908207"/>
                <a:gd name="connsiteY7" fmla="*/ 88304 h 964622"/>
                <a:gd name="connsiteX8" fmla="*/ 749364 w 908207"/>
                <a:gd name="connsiteY8" fmla="*/ 585015 h 964622"/>
                <a:gd name="connsiteX9" fmla="*/ 866912 w 908207"/>
                <a:gd name="connsiteY9" fmla="*/ 861538 h 964622"/>
                <a:gd name="connsiteX0" fmla="*/ 866912 w 907376"/>
                <a:gd name="connsiteY0" fmla="*/ 861538 h 964622"/>
                <a:gd name="connsiteX1" fmla="*/ 654726 w 907376"/>
                <a:gd name="connsiteY1" fmla="*/ 961815 h 964622"/>
                <a:gd name="connsiteX2" fmla="*/ 311920 w 907376"/>
                <a:gd name="connsiteY2" fmla="*/ 907932 h 964622"/>
                <a:gd name="connsiteX3" fmla="*/ 39042 w 907376"/>
                <a:gd name="connsiteY3" fmla="*/ 683163 h 964622"/>
                <a:gd name="connsiteX4" fmla="*/ 32919 w 907376"/>
                <a:gd name="connsiteY4" fmla="*/ 341241 h 964622"/>
                <a:gd name="connsiteX5" fmla="*/ 297809 w 907376"/>
                <a:gd name="connsiteY5" fmla="*/ 77364 h 964622"/>
                <a:gd name="connsiteX6" fmla="*/ 568875 w 907376"/>
                <a:gd name="connsiteY6" fmla="*/ 3960 h 964622"/>
                <a:gd name="connsiteX7" fmla="*/ 904807 w 907376"/>
                <a:gd name="connsiteY7" fmla="*/ 88304 h 964622"/>
                <a:gd name="connsiteX8" fmla="*/ 749364 w 907376"/>
                <a:gd name="connsiteY8" fmla="*/ 585015 h 964622"/>
                <a:gd name="connsiteX9" fmla="*/ 866912 w 907376"/>
                <a:gd name="connsiteY9" fmla="*/ 861538 h 964622"/>
                <a:gd name="connsiteX0" fmla="*/ 866912 w 907376"/>
                <a:gd name="connsiteY0" fmla="*/ 861538 h 964622"/>
                <a:gd name="connsiteX1" fmla="*/ 654726 w 907376"/>
                <a:gd name="connsiteY1" fmla="*/ 961815 h 964622"/>
                <a:gd name="connsiteX2" fmla="*/ 311920 w 907376"/>
                <a:gd name="connsiteY2" fmla="*/ 907932 h 964622"/>
                <a:gd name="connsiteX3" fmla="*/ 39042 w 907376"/>
                <a:gd name="connsiteY3" fmla="*/ 683163 h 964622"/>
                <a:gd name="connsiteX4" fmla="*/ 32919 w 907376"/>
                <a:gd name="connsiteY4" fmla="*/ 341241 h 964622"/>
                <a:gd name="connsiteX5" fmla="*/ 297809 w 907376"/>
                <a:gd name="connsiteY5" fmla="*/ 77364 h 964622"/>
                <a:gd name="connsiteX6" fmla="*/ 568875 w 907376"/>
                <a:gd name="connsiteY6" fmla="*/ 3960 h 964622"/>
                <a:gd name="connsiteX7" fmla="*/ 904807 w 907376"/>
                <a:gd name="connsiteY7" fmla="*/ 88304 h 964622"/>
                <a:gd name="connsiteX8" fmla="*/ 749364 w 907376"/>
                <a:gd name="connsiteY8" fmla="*/ 585015 h 964622"/>
                <a:gd name="connsiteX9" fmla="*/ 866912 w 907376"/>
                <a:gd name="connsiteY9" fmla="*/ 861538 h 964622"/>
                <a:gd name="connsiteX0" fmla="*/ 866912 w 909155"/>
                <a:gd name="connsiteY0" fmla="*/ 861538 h 964622"/>
                <a:gd name="connsiteX1" fmla="*/ 654726 w 909155"/>
                <a:gd name="connsiteY1" fmla="*/ 961815 h 964622"/>
                <a:gd name="connsiteX2" fmla="*/ 311920 w 909155"/>
                <a:gd name="connsiteY2" fmla="*/ 907932 h 964622"/>
                <a:gd name="connsiteX3" fmla="*/ 39042 w 909155"/>
                <a:gd name="connsiteY3" fmla="*/ 683163 h 964622"/>
                <a:gd name="connsiteX4" fmla="*/ 32919 w 909155"/>
                <a:gd name="connsiteY4" fmla="*/ 341241 h 964622"/>
                <a:gd name="connsiteX5" fmla="*/ 297809 w 909155"/>
                <a:gd name="connsiteY5" fmla="*/ 77364 h 964622"/>
                <a:gd name="connsiteX6" fmla="*/ 568875 w 909155"/>
                <a:gd name="connsiteY6" fmla="*/ 3960 h 964622"/>
                <a:gd name="connsiteX7" fmla="*/ 904807 w 909155"/>
                <a:gd name="connsiteY7" fmla="*/ 88304 h 964622"/>
                <a:gd name="connsiteX8" fmla="*/ 856579 w 909155"/>
                <a:gd name="connsiteY8" fmla="*/ 629939 h 964622"/>
                <a:gd name="connsiteX9" fmla="*/ 866912 w 909155"/>
                <a:gd name="connsiteY9" fmla="*/ 861538 h 964622"/>
                <a:gd name="connsiteX0" fmla="*/ 866912 w 1039111"/>
                <a:gd name="connsiteY0" fmla="*/ 857982 h 961066"/>
                <a:gd name="connsiteX1" fmla="*/ 654726 w 1039111"/>
                <a:gd name="connsiteY1" fmla="*/ 958259 h 961066"/>
                <a:gd name="connsiteX2" fmla="*/ 311920 w 1039111"/>
                <a:gd name="connsiteY2" fmla="*/ 904376 h 961066"/>
                <a:gd name="connsiteX3" fmla="*/ 39042 w 1039111"/>
                <a:gd name="connsiteY3" fmla="*/ 679607 h 961066"/>
                <a:gd name="connsiteX4" fmla="*/ 32919 w 1039111"/>
                <a:gd name="connsiteY4" fmla="*/ 337685 h 961066"/>
                <a:gd name="connsiteX5" fmla="*/ 297809 w 1039111"/>
                <a:gd name="connsiteY5" fmla="*/ 73808 h 961066"/>
                <a:gd name="connsiteX6" fmla="*/ 568875 w 1039111"/>
                <a:gd name="connsiteY6" fmla="*/ 404 h 961066"/>
                <a:gd name="connsiteX7" fmla="*/ 1036763 w 1039111"/>
                <a:gd name="connsiteY7" fmla="*/ 241983 h 961066"/>
                <a:gd name="connsiteX8" fmla="*/ 856579 w 1039111"/>
                <a:gd name="connsiteY8" fmla="*/ 626383 h 961066"/>
                <a:gd name="connsiteX9" fmla="*/ 866912 w 1039111"/>
                <a:gd name="connsiteY9" fmla="*/ 857982 h 961066"/>
                <a:gd name="connsiteX0" fmla="*/ 866912 w 1039111"/>
                <a:gd name="connsiteY0" fmla="*/ 828122 h 931206"/>
                <a:gd name="connsiteX1" fmla="*/ 654726 w 1039111"/>
                <a:gd name="connsiteY1" fmla="*/ 928399 h 931206"/>
                <a:gd name="connsiteX2" fmla="*/ 311920 w 1039111"/>
                <a:gd name="connsiteY2" fmla="*/ 874516 h 931206"/>
                <a:gd name="connsiteX3" fmla="*/ 39042 w 1039111"/>
                <a:gd name="connsiteY3" fmla="*/ 649747 h 931206"/>
                <a:gd name="connsiteX4" fmla="*/ 32919 w 1039111"/>
                <a:gd name="connsiteY4" fmla="*/ 307825 h 931206"/>
                <a:gd name="connsiteX5" fmla="*/ 297809 w 1039111"/>
                <a:gd name="connsiteY5" fmla="*/ 43948 h 931206"/>
                <a:gd name="connsiteX6" fmla="*/ 684336 w 1039111"/>
                <a:gd name="connsiteY6" fmla="*/ 493 h 931206"/>
                <a:gd name="connsiteX7" fmla="*/ 1036763 w 1039111"/>
                <a:gd name="connsiteY7" fmla="*/ 212123 h 931206"/>
                <a:gd name="connsiteX8" fmla="*/ 856579 w 1039111"/>
                <a:gd name="connsiteY8" fmla="*/ 596523 h 931206"/>
                <a:gd name="connsiteX9" fmla="*/ 866912 w 1039111"/>
                <a:gd name="connsiteY9" fmla="*/ 828122 h 931206"/>
                <a:gd name="connsiteX0" fmla="*/ 866912 w 1039111"/>
                <a:gd name="connsiteY0" fmla="*/ 828122 h 931206"/>
                <a:gd name="connsiteX1" fmla="*/ 654726 w 1039111"/>
                <a:gd name="connsiteY1" fmla="*/ 928399 h 931206"/>
                <a:gd name="connsiteX2" fmla="*/ 311920 w 1039111"/>
                <a:gd name="connsiteY2" fmla="*/ 874516 h 931206"/>
                <a:gd name="connsiteX3" fmla="*/ 39042 w 1039111"/>
                <a:gd name="connsiteY3" fmla="*/ 649747 h 931206"/>
                <a:gd name="connsiteX4" fmla="*/ 32919 w 1039111"/>
                <a:gd name="connsiteY4" fmla="*/ 307825 h 931206"/>
                <a:gd name="connsiteX5" fmla="*/ 314304 w 1039111"/>
                <a:gd name="connsiteY5" fmla="*/ 66410 h 931206"/>
                <a:gd name="connsiteX6" fmla="*/ 684336 w 1039111"/>
                <a:gd name="connsiteY6" fmla="*/ 493 h 931206"/>
                <a:gd name="connsiteX7" fmla="*/ 1036763 w 1039111"/>
                <a:gd name="connsiteY7" fmla="*/ 212123 h 931206"/>
                <a:gd name="connsiteX8" fmla="*/ 856579 w 1039111"/>
                <a:gd name="connsiteY8" fmla="*/ 596523 h 931206"/>
                <a:gd name="connsiteX9" fmla="*/ 866912 w 1039111"/>
                <a:gd name="connsiteY9" fmla="*/ 828122 h 931206"/>
                <a:gd name="connsiteX0" fmla="*/ 866912 w 1039111"/>
                <a:gd name="connsiteY0" fmla="*/ 857981 h 961065"/>
                <a:gd name="connsiteX1" fmla="*/ 654726 w 1039111"/>
                <a:gd name="connsiteY1" fmla="*/ 958258 h 961065"/>
                <a:gd name="connsiteX2" fmla="*/ 311920 w 1039111"/>
                <a:gd name="connsiteY2" fmla="*/ 904375 h 961065"/>
                <a:gd name="connsiteX3" fmla="*/ 39042 w 1039111"/>
                <a:gd name="connsiteY3" fmla="*/ 679606 h 961065"/>
                <a:gd name="connsiteX4" fmla="*/ 32919 w 1039111"/>
                <a:gd name="connsiteY4" fmla="*/ 337684 h 961065"/>
                <a:gd name="connsiteX5" fmla="*/ 314304 w 1039111"/>
                <a:gd name="connsiteY5" fmla="*/ 96269 h 961065"/>
                <a:gd name="connsiteX6" fmla="*/ 684336 w 1039111"/>
                <a:gd name="connsiteY6" fmla="*/ 403 h 961065"/>
                <a:gd name="connsiteX7" fmla="*/ 1036763 w 1039111"/>
                <a:gd name="connsiteY7" fmla="*/ 241982 h 961065"/>
                <a:gd name="connsiteX8" fmla="*/ 856579 w 1039111"/>
                <a:gd name="connsiteY8" fmla="*/ 626382 h 961065"/>
                <a:gd name="connsiteX9" fmla="*/ 866912 w 1039111"/>
                <a:gd name="connsiteY9" fmla="*/ 857981 h 961065"/>
                <a:gd name="connsiteX0" fmla="*/ 866912 w 1039111"/>
                <a:gd name="connsiteY0" fmla="*/ 861754 h 964838"/>
                <a:gd name="connsiteX1" fmla="*/ 654726 w 1039111"/>
                <a:gd name="connsiteY1" fmla="*/ 962031 h 964838"/>
                <a:gd name="connsiteX2" fmla="*/ 311920 w 1039111"/>
                <a:gd name="connsiteY2" fmla="*/ 908148 h 964838"/>
                <a:gd name="connsiteX3" fmla="*/ 39042 w 1039111"/>
                <a:gd name="connsiteY3" fmla="*/ 683379 h 964838"/>
                <a:gd name="connsiteX4" fmla="*/ 32919 w 1039111"/>
                <a:gd name="connsiteY4" fmla="*/ 341457 h 964838"/>
                <a:gd name="connsiteX5" fmla="*/ 314304 w 1039111"/>
                <a:gd name="connsiteY5" fmla="*/ 100042 h 964838"/>
                <a:gd name="connsiteX6" fmla="*/ 684336 w 1039111"/>
                <a:gd name="connsiteY6" fmla="*/ 4176 h 964838"/>
                <a:gd name="connsiteX7" fmla="*/ 1036763 w 1039111"/>
                <a:gd name="connsiteY7" fmla="*/ 245755 h 964838"/>
                <a:gd name="connsiteX8" fmla="*/ 856579 w 1039111"/>
                <a:gd name="connsiteY8" fmla="*/ 630155 h 964838"/>
                <a:gd name="connsiteX9" fmla="*/ 866912 w 1039111"/>
                <a:gd name="connsiteY9" fmla="*/ 861754 h 964838"/>
                <a:gd name="connsiteX0" fmla="*/ 866912 w 1039111"/>
                <a:gd name="connsiteY0" fmla="*/ 861754 h 964838"/>
                <a:gd name="connsiteX1" fmla="*/ 654726 w 1039111"/>
                <a:gd name="connsiteY1" fmla="*/ 962031 h 964838"/>
                <a:gd name="connsiteX2" fmla="*/ 311920 w 1039111"/>
                <a:gd name="connsiteY2" fmla="*/ 908148 h 964838"/>
                <a:gd name="connsiteX3" fmla="*/ 39042 w 1039111"/>
                <a:gd name="connsiteY3" fmla="*/ 683379 h 964838"/>
                <a:gd name="connsiteX4" fmla="*/ 32919 w 1039111"/>
                <a:gd name="connsiteY4" fmla="*/ 341457 h 964838"/>
                <a:gd name="connsiteX5" fmla="*/ 314304 w 1039111"/>
                <a:gd name="connsiteY5" fmla="*/ 100042 h 964838"/>
                <a:gd name="connsiteX6" fmla="*/ 684336 w 1039111"/>
                <a:gd name="connsiteY6" fmla="*/ 4176 h 964838"/>
                <a:gd name="connsiteX7" fmla="*/ 1036763 w 1039111"/>
                <a:gd name="connsiteY7" fmla="*/ 245755 h 964838"/>
                <a:gd name="connsiteX8" fmla="*/ 856579 w 1039111"/>
                <a:gd name="connsiteY8" fmla="*/ 630155 h 964838"/>
                <a:gd name="connsiteX9" fmla="*/ 866912 w 1039111"/>
                <a:gd name="connsiteY9" fmla="*/ 861754 h 964838"/>
                <a:gd name="connsiteX0" fmla="*/ 866912 w 1039111"/>
                <a:gd name="connsiteY0" fmla="*/ 864167 h 967251"/>
                <a:gd name="connsiteX1" fmla="*/ 654726 w 1039111"/>
                <a:gd name="connsiteY1" fmla="*/ 964444 h 967251"/>
                <a:gd name="connsiteX2" fmla="*/ 311920 w 1039111"/>
                <a:gd name="connsiteY2" fmla="*/ 910561 h 967251"/>
                <a:gd name="connsiteX3" fmla="*/ 39042 w 1039111"/>
                <a:gd name="connsiteY3" fmla="*/ 685792 h 967251"/>
                <a:gd name="connsiteX4" fmla="*/ 32919 w 1039111"/>
                <a:gd name="connsiteY4" fmla="*/ 343870 h 967251"/>
                <a:gd name="connsiteX5" fmla="*/ 273068 w 1039111"/>
                <a:gd name="connsiteY5" fmla="*/ 72506 h 967251"/>
                <a:gd name="connsiteX6" fmla="*/ 684336 w 1039111"/>
                <a:gd name="connsiteY6" fmla="*/ 6589 h 967251"/>
                <a:gd name="connsiteX7" fmla="*/ 1036763 w 1039111"/>
                <a:gd name="connsiteY7" fmla="*/ 248168 h 967251"/>
                <a:gd name="connsiteX8" fmla="*/ 856579 w 1039111"/>
                <a:gd name="connsiteY8" fmla="*/ 632568 h 967251"/>
                <a:gd name="connsiteX9" fmla="*/ 866912 w 1039111"/>
                <a:gd name="connsiteY9" fmla="*/ 864167 h 967251"/>
                <a:gd name="connsiteX0" fmla="*/ 866912 w 1039111"/>
                <a:gd name="connsiteY0" fmla="*/ 882202 h 985286"/>
                <a:gd name="connsiteX1" fmla="*/ 654726 w 1039111"/>
                <a:gd name="connsiteY1" fmla="*/ 982479 h 985286"/>
                <a:gd name="connsiteX2" fmla="*/ 311920 w 1039111"/>
                <a:gd name="connsiteY2" fmla="*/ 928596 h 985286"/>
                <a:gd name="connsiteX3" fmla="*/ 39042 w 1039111"/>
                <a:gd name="connsiteY3" fmla="*/ 703827 h 985286"/>
                <a:gd name="connsiteX4" fmla="*/ 32919 w 1039111"/>
                <a:gd name="connsiteY4" fmla="*/ 361905 h 985286"/>
                <a:gd name="connsiteX5" fmla="*/ 273068 w 1039111"/>
                <a:gd name="connsiteY5" fmla="*/ 90541 h 985286"/>
                <a:gd name="connsiteX6" fmla="*/ 684336 w 1039111"/>
                <a:gd name="connsiteY6" fmla="*/ 24624 h 985286"/>
                <a:gd name="connsiteX7" fmla="*/ 1036763 w 1039111"/>
                <a:gd name="connsiteY7" fmla="*/ 266203 h 985286"/>
                <a:gd name="connsiteX8" fmla="*/ 856579 w 1039111"/>
                <a:gd name="connsiteY8" fmla="*/ 650603 h 985286"/>
                <a:gd name="connsiteX9" fmla="*/ 866912 w 1039111"/>
                <a:gd name="connsiteY9" fmla="*/ 882202 h 985286"/>
                <a:gd name="connsiteX0" fmla="*/ 866912 w 1039111"/>
                <a:gd name="connsiteY0" fmla="*/ 882202 h 985286"/>
                <a:gd name="connsiteX1" fmla="*/ 654726 w 1039111"/>
                <a:gd name="connsiteY1" fmla="*/ 982479 h 985286"/>
                <a:gd name="connsiteX2" fmla="*/ 311920 w 1039111"/>
                <a:gd name="connsiteY2" fmla="*/ 928596 h 985286"/>
                <a:gd name="connsiteX3" fmla="*/ 39042 w 1039111"/>
                <a:gd name="connsiteY3" fmla="*/ 703827 h 985286"/>
                <a:gd name="connsiteX4" fmla="*/ 32919 w 1039111"/>
                <a:gd name="connsiteY4" fmla="*/ 361905 h 985286"/>
                <a:gd name="connsiteX5" fmla="*/ 273068 w 1039111"/>
                <a:gd name="connsiteY5" fmla="*/ 90541 h 985286"/>
                <a:gd name="connsiteX6" fmla="*/ 684336 w 1039111"/>
                <a:gd name="connsiteY6" fmla="*/ 24624 h 985286"/>
                <a:gd name="connsiteX7" fmla="*/ 1036763 w 1039111"/>
                <a:gd name="connsiteY7" fmla="*/ 266203 h 985286"/>
                <a:gd name="connsiteX8" fmla="*/ 856579 w 1039111"/>
                <a:gd name="connsiteY8" fmla="*/ 650603 h 985286"/>
                <a:gd name="connsiteX9" fmla="*/ 866912 w 1039111"/>
                <a:gd name="connsiteY9" fmla="*/ 882202 h 985286"/>
                <a:gd name="connsiteX0" fmla="*/ 911008 w 1083207"/>
                <a:gd name="connsiteY0" fmla="*/ 882202 h 985286"/>
                <a:gd name="connsiteX1" fmla="*/ 698822 w 1083207"/>
                <a:gd name="connsiteY1" fmla="*/ 982479 h 985286"/>
                <a:gd name="connsiteX2" fmla="*/ 356016 w 1083207"/>
                <a:gd name="connsiteY2" fmla="*/ 928596 h 985286"/>
                <a:gd name="connsiteX3" fmla="*/ 83138 w 1083207"/>
                <a:gd name="connsiteY3" fmla="*/ 703827 h 985286"/>
                <a:gd name="connsiteX4" fmla="*/ 19285 w 1083207"/>
                <a:gd name="connsiteY4" fmla="*/ 406830 h 985286"/>
                <a:gd name="connsiteX5" fmla="*/ 317164 w 1083207"/>
                <a:gd name="connsiteY5" fmla="*/ 90541 h 985286"/>
                <a:gd name="connsiteX6" fmla="*/ 728432 w 1083207"/>
                <a:gd name="connsiteY6" fmla="*/ 24624 h 985286"/>
                <a:gd name="connsiteX7" fmla="*/ 1080859 w 1083207"/>
                <a:gd name="connsiteY7" fmla="*/ 266203 h 985286"/>
                <a:gd name="connsiteX8" fmla="*/ 900675 w 1083207"/>
                <a:gd name="connsiteY8" fmla="*/ 650603 h 985286"/>
                <a:gd name="connsiteX9" fmla="*/ 911008 w 1083207"/>
                <a:gd name="connsiteY9" fmla="*/ 882202 h 985286"/>
                <a:gd name="connsiteX0" fmla="*/ 911008 w 1083207"/>
                <a:gd name="connsiteY0" fmla="*/ 882202 h 985286"/>
                <a:gd name="connsiteX1" fmla="*/ 698822 w 1083207"/>
                <a:gd name="connsiteY1" fmla="*/ 982479 h 985286"/>
                <a:gd name="connsiteX2" fmla="*/ 356016 w 1083207"/>
                <a:gd name="connsiteY2" fmla="*/ 928596 h 985286"/>
                <a:gd name="connsiteX3" fmla="*/ 83138 w 1083207"/>
                <a:gd name="connsiteY3" fmla="*/ 703827 h 985286"/>
                <a:gd name="connsiteX4" fmla="*/ 19285 w 1083207"/>
                <a:gd name="connsiteY4" fmla="*/ 406830 h 985286"/>
                <a:gd name="connsiteX5" fmla="*/ 317164 w 1083207"/>
                <a:gd name="connsiteY5" fmla="*/ 90541 h 985286"/>
                <a:gd name="connsiteX6" fmla="*/ 728432 w 1083207"/>
                <a:gd name="connsiteY6" fmla="*/ 24624 h 985286"/>
                <a:gd name="connsiteX7" fmla="*/ 1080859 w 1083207"/>
                <a:gd name="connsiteY7" fmla="*/ 266203 h 985286"/>
                <a:gd name="connsiteX8" fmla="*/ 900675 w 1083207"/>
                <a:gd name="connsiteY8" fmla="*/ 650603 h 985286"/>
                <a:gd name="connsiteX9" fmla="*/ 911008 w 1083207"/>
                <a:gd name="connsiteY9" fmla="*/ 882202 h 985286"/>
                <a:gd name="connsiteX0" fmla="*/ 914455 w 1086654"/>
                <a:gd name="connsiteY0" fmla="*/ 882202 h 985286"/>
                <a:gd name="connsiteX1" fmla="*/ 702269 w 1086654"/>
                <a:gd name="connsiteY1" fmla="*/ 982479 h 985286"/>
                <a:gd name="connsiteX2" fmla="*/ 359463 w 1086654"/>
                <a:gd name="connsiteY2" fmla="*/ 928596 h 985286"/>
                <a:gd name="connsiteX3" fmla="*/ 86585 w 1086654"/>
                <a:gd name="connsiteY3" fmla="*/ 703827 h 985286"/>
                <a:gd name="connsiteX4" fmla="*/ 22732 w 1086654"/>
                <a:gd name="connsiteY4" fmla="*/ 406830 h 985286"/>
                <a:gd name="connsiteX5" fmla="*/ 320611 w 1086654"/>
                <a:gd name="connsiteY5" fmla="*/ 90541 h 985286"/>
                <a:gd name="connsiteX6" fmla="*/ 731879 w 1086654"/>
                <a:gd name="connsiteY6" fmla="*/ 24624 h 985286"/>
                <a:gd name="connsiteX7" fmla="*/ 1084306 w 1086654"/>
                <a:gd name="connsiteY7" fmla="*/ 266203 h 985286"/>
                <a:gd name="connsiteX8" fmla="*/ 904122 w 1086654"/>
                <a:gd name="connsiteY8" fmla="*/ 650603 h 985286"/>
                <a:gd name="connsiteX9" fmla="*/ 914455 w 1086654"/>
                <a:gd name="connsiteY9" fmla="*/ 882202 h 985286"/>
                <a:gd name="connsiteX0" fmla="*/ 914455 w 1086654"/>
                <a:gd name="connsiteY0" fmla="*/ 882202 h 985286"/>
                <a:gd name="connsiteX1" fmla="*/ 702269 w 1086654"/>
                <a:gd name="connsiteY1" fmla="*/ 982479 h 985286"/>
                <a:gd name="connsiteX2" fmla="*/ 359463 w 1086654"/>
                <a:gd name="connsiteY2" fmla="*/ 928596 h 985286"/>
                <a:gd name="connsiteX3" fmla="*/ 86585 w 1086654"/>
                <a:gd name="connsiteY3" fmla="*/ 703827 h 985286"/>
                <a:gd name="connsiteX4" fmla="*/ 22732 w 1086654"/>
                <a:gd name="connsiteY4" fmla="*/ 406830 h 985286"/>
                <a:gd name="connsiteX5" fmla="*/ 320611 w 1086654"/>
                <a:gd name="connsiteY5" fmla="*/ 90541 h 985286"/>
                <a:gd name="connsiteX6" fmla="*/ 731879 w 1086654"/>
                <a:gd name="connsiteY6" fmla="*/ 24624 h 985286"/>
                <a:gd name="connsiteX7" fmla="*/ 1084306 w 1086654"/>
                <a:gd name="connsiteY7" fmla="*/ 266203 h 985286"/>
                <a:gd name="connsiteX8" fmla="*/ 904122 w 1086654"/>
                <a:gd name="connsiteY8" fmla="*/ 650603 h 985286"/>
                <a:gd name="connsiteX9" fmla="*/ 914455 w 1086654"/>
                <a:gd name="connsiteY9" fmla="*/ 882202 h 985286"/>
                <a:gd name="connsiteX0" fmla="*/ 891723 w 1063922"/>
                <a:gd name="connsiteY0" fmla="*/ 882202 h 995803"/>
                <a:gd name="connsiteX1" fmla="*/ 679537 w 1063922"/>
                <a:gd name="connsiteY1" fmla="*/ 982479 h 995803"/>
                <a:gd name="connsiteX2" fmla="*/ 336731 w 1063922"/>
                <a:gd name="connsiteY2" fmla="*/ 928596 h 995803"/>
                <a:gd name="connsiteX3" fmla="*/ 0 w 1063922"/>
                <a:gd name="connsiteY3" fmla="*/ 406830 h 995803"/>
                <a:gd name="connsiteX4" fmla="*/ 297879 w 1063922"/>
                <a:gd name="connsiteY4" fmla="*/ 90541 h 995803"/>
                <a:gd name="connsiteX5" fmla="*/ 709147 w 1063922"/>
                <a:gd name="connsiteY5" fmla="*/ 24624 h 995803"/>
                <a:gd name="connsiteX6" fmla="*/ 1061574 w 1063922"/>
                <a:gd name="connsiteY6" fmla="*/ 266203 h 995803"/>
                <a:gd name="connsiteX7" fmla="*/ 881390 w 1063922"/>
                <a:gd name="connsiteY7" fmla="*/ 650603 h 995803"/>
                <a:gd name="connsiteX8" fmla="*/ 891723 w 1063922"/>
                <a:gd name="connsiteY8" fmla="*/ 882202 h 995803"/>
                <a:gd name="connsiteX0" fmla="*/ 891723 w 1063922"/>
                <a:gd name="connsiteY0" fmla="*/ 882202 h 983779"/>
                <a:gd name="connsiteX1" fmla="*/ 679537 w 1063922"/>
                <a:gd name="connsiteY1" fmla="*/ 982479 h 983779"/>
                <a:gd name="connsiteX2" fmla="*/ 204776 w 1063922"/>
                <a:gd name="connsiteY2" fmla="*/ 846236 h 983779"/>
                <a:gd name="connsiteX3" fmla="*/ 0 w 1063922"/>
                <a:gd name="connsiteY3" fmla="*/ 406830 h 983779"/>
                <a:gd name="connsiteX4" fmla="*/ 297879 w 1063922"/>
                <a:gd name="connsiteY4" fmla="*/ 90541 h 983779"/>
                <a:gd name="connsiteX5" fmla="*/ 709147 w 1063922"/>
                <a:gd name="connsiteY5" fmla="*/ 24624 h 983779"/>
                <a:gd name="connsiteX6" fmla="*/ 1061574 w 1063922"/>
                <a:gd name="connsiteY6" fmla="*/ 266203 h 983779"/>
                <a:gd name="connsiteX7" fmla="*/ 881390 w 1063922"/>
                <a:gd name="connsiteY7" fmla="*/ 650603 h 983779"/>
                <a:gd name="connsiteX8" fmla="*/ 891723 w 1063922"/>
                <a:gd name="connsiteY8" fmla="*/ 882202 h 983779"/>
                <a:gd name="connsiteX0" fmla="*/ 891723 w 1063922"/>
                <a:gd name="connsiteY0" fmla="*/ 882202 h 985388"/>
                <a:gd name="connsiteX1" fmla="*/ 679537 w 1063922"/>
                <a:gd name="connsiteY1" fmla="*/ 982479 h 985388"/>
                <a:gd name="connsiteX2" fmla="*/ 130551 w 1063922"/>
                <a:gd name="connsiteY2" fmla="*/ 883672 h 985388"/>
                <a:gd name="connsiteX3" fmla="*/ 0 w 1063922"/>
                <a:gd name="connsiteY3" fmla="*/ 406830 h 985388"/>
                <a:gd name="connsiteX4" fmla="*/ 297879 w 1063922"/>
                <a:gd name="connsiteY4" fmla="*/ 90541 h 985388"/>
                <a:gd name="connsiteX5" fmla="*/ 709147 w 1063922"/>
                <a:gd name="connsiteY5" fmla="*/ 24624 h 985388"/>
                <a:gd name="connsiteX6" fmla="*/ 1061574 w 1063922"/>
                <a:gd name="connsiteY6" fmla="*/ 266203 h 985388"/>
                <a:gd name="connsiteX7" fmla="*/ 881390 w 1063922"/>
                <a:gd name="connsiteY7" fmla="*/ 650603 h 985388"/>
                <a:gd name="connsiteX8" fmla="*/ 891723 w 1063922"/>
                <a:gd name="connsiteY8" fmla="*/ 882202 h 985388"/>
                <a:gd name="connsiteX0" fmla="*/ 924712 w 1096911"/>
                <a:gd name="connsiteY0" fmla="*/ 882202 h 985388"/>
                <a:gd name="connsiteX1" fmla="*/ 712526 w 1096911"/>
                <a:gd name="connsiteY1" fmla="*/ 982479 h 985388"/>
                <a:gd name="connsiteX2" fmla="*/ 163540 w 1096911"/>
                <a:gd name="connsiteY2" fmla="*/ 883672 h 985388"/>
                <a:gd name="connsiteX3" fmla="*/ 0 w 1096911"/>
                <a:gd name="connsiteY3" fmla="*/ 406830 h 985388"/>
                <a:gd name="connsiteX4" fmla="*/ 330868 w 1096911"/>
                <a:gd name="connsiteY4" fmla="*/ 90541 h 985388"/>
                <a:gd name="connsiteX5" fmla="*/ 742136 w 1096911"/>
                <a:gd name="connsiteY5" fmla="*/ 24624 h 985388"/>
                <a:gd name="connsiteX6" fmla="*/ 1094563 w 1096911"/>
                <a:gd name="connsiteY6" fmla="*/ 266203 h 985388"/>
                <a:gd name="connsiteX7" fmla="*/ 914379 w 1096911"/>
                <a:gd name="connsiteY7" fmla="*/ 650603 h 985388"/>
                <a:gd name="connsiteX8" fmla="*/ 924712 w 1096911"/>
                <a:gd name="connsiteY8" fmla="*/ 882202 h 985388"/>
                <a:gd name="connsiteX0" fmla="*/ 924712 w 1096911"/>
                <a:gd name="connsiteY0" fmla="*/ 893543 h 996729"/>
                <a:gd name="connsiteX1" fmla="*/ 712526 w 1096911"/>
                <a:gd name="connsiteY1" fmla="*/ 993820 h 996729"/>
                <a:gd name="connsiteX2" fmla="*/ 163540 w 1096911"/>
                <a:gd name="connsiteY2" fmla="*/ 895013 h 996729"/>
                <a:gd name="connsiteX3" fmla="*/ 0 w 1096911"/>
                <a:gd name="connsiteY3" fmla="*/ 418171 h 996729"/>
                <a:gd name="connsiteX4" fmla="*/ 297879 w 1096911"/>
                <a:gd name="connsiteY4" fmla="*/ 79420 h 996729"/>
                <a:gd name="connsiteX5" fmla="*/ 742136 w 1096911"/>
                <a:gd name="connsiteY5" fmla="*/ 35965 h 996729"/>
                <a:gd name="connsiteX6" fmla="*/ 1094563 w 1096911"/>
                <a:gd name="connsiteY6" fmla="*/ 277544 h 996729"/>
                <a:gd name="connsiteX7" fmla="*/ 914379 w 1096911"/>
                <a:gd name="connsiteY7" fmla="*/ 661944 h 996729"/>
                <a:gd name="connsiteX8" fmla="*/ 924712 w 1096911"/>
                <a:gd name="connsiteY8" fmla="*/ 893543 h 996729"/>
                <a:gd name="connsiteX0" fmla="*/ 924712 w 1096911"/>
                <a:gd name="connsiteY0" fmla="*/ 893543 h 996729"/>
                <a:gd name="connsiteX1" fmla="*/ 712526 w 1096911"/>
                <a:gd name="connsiteY1" fmla="*/ 993820 h 996729"/>
                <a:gd name="connsiteX2" fmla="*/ 163540 w 1096911"/>
                <a:gd name="connsiteY2" fmla="*/ 895013 h 996729"/>
                <a:gd name="connsiteX3" fmla="*/ 0 w 1096911"/>
                <a:gd name="connsiteY3" fmla="*/ 418171 h 996729"/>
                <a:gd name="connsiteX4" fmla="*/ 297879 w 1096911"/>
                <a:gd name="connsiteY4" fmla="*/ 79420 h 996729"/>
                <a:gd name="connsiteX5" fmla="*/ 742136 w 1096911"/>
                <a:gd name="connsiteY5" fmla="*/ 35965 h 996729"/>
                <a:gd name="connsiteX6" fmla="*/ 1094563 w 1096911"/>
                <a:gd name="connsiteY6" fmla="*/ 277544 h 996729"/>
                <a:gd name="connsiteX7" fmla="*/ 914379 w 1096911"/>
                <a:gd name="connsiteY7" fmla="*/ 661944 h 996729"/>
                <a:gd name="connsiteX8" fmla="*/ 924712 w 1096911"/>
                <a:gd name="connsiteY8" fmla="*/ 893543 h 996729"/>
                <a:gd name="connsiteX0" fmla="*/ 924712 w 1096143"/>
                <a:gd name="connsiteY0" fmla="*/ 893543 h 996729"/>
                <a:gd name="connsiteX1" fmla="*/ 712526 w 1096143"/>
                <a:gd name="connsiteY1" fmla="*/ 993820 h 996729"/>
                <a:gd name="connsiteX2" fmla="*/ 163540 w 1096143"/>
                <a:gd name="connsiteY2" fmla="*/ 895013 h 996729"/>
                <a:gd name="connsiteX3" fmla="*/ 0 w 1096143"/>
                <a:gd name="connsiteY3" fmla="*/ 418171 h 996729"/>
                <a:gd name="connsiteX4" fmla="*/ 297879 w 1096143"/>
                <a:gd name="connsiteY4" fmla="*/ 79420 h 996729"/>
                <a:gd name="connsiteX5" fmla="*/ 742136 w 1096143"/>
                <a:gd name="connsiteY5" fmla="*/ 35965 h 996729"/>
                <a:gd name="connsiteX6" fmla="*/ 1094563 w 1096143"/>
                <a:gd name="connsiteY6" fmla="*/ 277544 h 996729"/>
                <a:gd name="connsiteX7" fmla="*/ 774176 w 1096143"/>
                <a:gd name="connsiteY7" fmla="*/ 639483 h 996729"/>
                <a:gd name="connsiteX8" fmla="*/ 924712 w 1096143"/>
                <a:gd name="connsiteY8" fmla="*/ 893543 h 996729"/>
                <a:gd name="connsiteX0" fmla="*/ 924712 w 1096143"/>
                <a:gd name="connsiteY0" fmla="*/ 896981 h 1000167"/>
                <a:gd name="connsiteX1" fmla="*/ 712526 w 1096143"/>
                <a:gd name="connsiteY1" fmla="*/ 997258 h 1000167"/>
                <a:gd name="connsiteX2" fmla="*/ 163540 w 1096143"/>
                <a:gd name="connsiteY2" fmla="*/ 898451 h 1000167"/>
                <a:gd name="connsiteX3" fmla="*/ 0 w 1096143"/>
                <a:gd name="connsiteY3" fmla="*/ 421609 h 1000167"/>
                <a:gd name="connsiteX4" fmla="*/ 297879 w 1096143"/>
                <a:gd name="connsiteY4" fmla="*/ 82858 h 1000167"/>
                <a:gd name="connsiteX5" fmla="*/ 758631 w 1096143"/>
                <a:gd name="connsiteY5" fmla="*/ 31916 h 1000167"/>
                <a:gd name="connsiteX6" fmla="*/ 1094563 w 1096143"/>
                <a:gd name="connsiteY6" fmla="*/ 280982 h 1000167"/>
                <a:gd name="connsiteX7" fmla="*/ 774176 w 1096143"/>
                <a:gd name="connsiteY7" fmla="*/ 642921 h 1000167"/>
                <a:gd name="connsiteX8" fmla="*/ 924712 w 1096143"/>
                <a:gd name="connsiteY8" fmla="*/ 896981 h 1000167"/>
                <a:gd name="connsiteX0" fmla="*/ 924712 w 1096143"/>
                <a:gd name="connsiteY0" fmla="*/ 911340 h 1014526"/>
                <a:gd name="connsiteX1" fmla="*/ 712526 w 1096143"/>
                <a:gd name="connsiteY1" fmla="*/ 1011617 h 1014526"/>
                <a:gd name="connsiteX2" fmla="*/ 163540 w 1096143"/>
                <a:gd name="connsiteY2" fmla="*/ 912810 h 1014526"/>
                <a:gd name="connsiteX3" fmla="*/ 0 w 1096143"/>
                <a:gd name="connsiteY3" fmla="*/ 435968 h 1014526"/>
                <a:gd name="connsiteX4" fmla="*/ 297879 w 1096143"/>
                <a:gd name="connsiteY4" fmla="*/ 97217 h 1014526"/>
                <a:gd name="connsiteX5" fmla="*/ 758631 w 1096143"/>
                <a:gd name="connsiteY5" fmla="*/ 46275 h 1014526"/>
                <a:gd name="connsiteX6" fmla="*/ 1094563 w 1096143"/>
                <a:gd name="connsiteY6" fmla="*/ 295341 h 1014526"/>
                <a:gd name="connsiteX7" fmla="*/ 774176 w 1096143"/>
                <a:gd name="connsiteY7" fmla="*/ 657280 h 1014526"/>
                <a:gd name="connsiteX8" fmla="*/ 924712 w 1096143"/>
                <a:gd name="connsiteY8" fmla="*/ 911340 h 1014526"/>
                <a:gd name="connsiteX0" fmla="*/ 924712 w 1096143"/>
                <a:gd name="connsiteY0" fmla="*/ 911340 h 1014526"/>
                <a:gd name="connsiteX1" fmla="*/ 712526 w 1096143"/>
                <a:gd name="connsiteY1" fmla="*/ 1011617 h 1014526"/>
                <a:gd name="connsiteX2" fmla="*/ 163540 w 1096143"/>
                <a:gd name="connsiteY2" fmla="*/ 912810 h 1014526"/>
                <a:gd name="connsiteX3" fmla="*/ 0 w 1096143"/>
                <a:gd name="connsiteY3" fmla="*/ 435968 h 1014526"/>
                <a:gd name="connsiteX4" fmla="*/ 297879 w 1096143"/>
                <a:gd name="connsiteY4" fmla="*/ 97217 h 1014526"/>
                <a:gd name="connsiteX5" fmla="*/ 758631 w 1096143"/>
                <a:gd name="connsiteY5" fmla="*/ 46275 h 1014526"/>
                <a:gd name="connsiteX6" fmla="*/ 1094563 w 1096143"/>
                <a:gd name="connsiteY6" fmla="*/ 295341 h 1014526"/>
                <a:gd name="connsiteX7" fmla="*/ 774176 w 1096143"/>
                <a:gd name="connsiteY7" fmla="*/ 657280 h 1014526"/>
                <a:gd name="connsiteX8" fmla="*/ 924712 w 1096143"/>
                <a:gd name="connsiteY8" fmla="*/ 911340 h 1014526"/>
                <a:gd name="connsiteX0" fmla="*/ 924712 w 1096143"/>
                <a:gd name="connsiteY0" fmla="*/ 914358 h 1017544"/>
                <a:gd name="connsiteX1" fmla="*/ 712526 w 1096143"/>
                <a:gd name="connsiteY1" fmla="*/ 1014635 h 1017544"/>
                <a:gd name="connsiteX2" fmla="*/ 163540 w 1096143"/>
                <a:gd name="connsiteY2" fmla="*/ 915828 h 1017544"/>
                <a:gd name="connsiteX3" fmla="*/ 0 w 1096143"/>
                <a:gd name="connsiteY3" fmla="*/ 438986 h 1017544"/>
                <a:gd name="connsiteX4" fmla="*/ 297879 w 1096143"/>
                <a:gd name="connsiteY4" fmla="*/ 100235 h 1017544"/>
                <a:gd name="connsiteX5" fmla="*/ 758631 w 1096143"/>
                <a:gd name="connsiteY5" fmla="*/ 49293 h 1017544"/>
                <a:gd name="connsiteX6" fmla="*/ 1094563 w 1096143"/>
                <a:gd name="connsiteY6" fmla="*/ 298359 h 1017544"/>
                <a:gd name="connsiteX7" fmla="*/ 774176 w 1096143"/>
                <a:gd name="connsiteY7" fmla="*/ 660298 h 1017544"/>
                <a:gd name="connsiteX8" fmla="*/ 924712 w 1096143"/>
                <a:gd name="connsiteY8" fmla="*/ 914358 h 1017544"/>
                <a:gd name="connsiteX0" fmla="*/ 924712 w 1096143"/>
                <a:gd name="connsiteY0" fmla="*/ 905625 h 1008811"/>
                <a:gd name="connsiteX1" fmla="*/ 712526 w 1096143"/>
                <a:gd name="connsiteY1" fmla="*/ 1005902 h 1008811"/>
                <a:gd name="connsiteX2" fmla="*/ 163540 w 1096143"/>
                <a:gd name="connsiteY2" fmla="*/ 907095 h 1008811"/>
                <a:gd name="connsiteX3" fmla="*/ 0 w 1096143"/>
                <a:gd name="connsiteY3" fmla="*/ 430253 h 1008811"/>
                <a:gd name="connsiteX4" fmla="*/ 264890 w 1096143"/>
                <a:gd name="connsiteY4" fmla="*/ 113964 h 1008811"/>
                <a:gd name="connsiteX5" fmla="*/ 758631 w 1096143"/>
                <a:gd name="connsiteY5" fmla="*/ 40560 h 1008811"/>
                <a:gd name="connsiteX6" fmla="*/ 1094563 w 1096143"/>
                <a:gd name="connsiteY6" fmla="*/ 289626 h 1008811"/>
                <a:gd name="connsiteX7" fmla="*/ 774176 w 1096143"/>
                <a:gd name="connsiteY7" fmla="*/ 651565 h 1008811"/>
                <a:gd name="connsiteX8" fmla="*/ 924712 w 1096143"/>
                <a:gd name="connsiteY8" fmla="*/ 905625 h 1008811"/>
                <a:gd name="connsiteX0" fmla="*/ 924712 w 1096143"/>
                <a:gd name="connsiteY0" fmla="*/ 886261 h 989447"/>
                <a:gd name="connsiteX1" fmla="*/ 712526 w 1096143"/>
                <a:gd name="connsiteY1" fmla="*/ 986538 h 989447"/>
                <a:gd name="connsiteX2" fmla="*/ 163540 w 1096143"/>
                <a:gd name="connsiteY2" fmla="*/ 887731 h 989447"/>
                <a:gd name="connsiteX3" fmla="*/ 0 w 1096143"/>
                <a:gd name="connsiteY3" fmla="*/ 410889 h 989447"/>
                <a:gd name="connsiteX4" fmla="*/ 264890 w 1096143"/>
                <a:gd name="connsiteY4" fmla="*/ 94600 h 989447"/>
                <a:gd name="connsiteX5" fmla="*/ 758631 w 1096143"/>
                <a:gd name="connsiteY5" fmla="*/ 21196 h 989447"/>
                <a:gd name="connsiteX6" fmla="*/ 1094563 w 1096143"/>
                <a:gd name="connsiteY6" fmla="*/ 270262 h 989447"/>
                <a:gd name="connsiteX7" fmla="*/ 774176 w 1096143"/>
                <a:gd name="connsiteY7" fmla="*/ 632201 h 989447"/>
                <a:gd name="connsiteX8" fmla="*/ 924712 w 1096143"/>
                <a:gd name="connsiteY8" fmla="*/ 886261 h 989447"/>
                <a:gd name="connsiteX0" fmla="*/ 924712 w 1096143"/>
                <a:gd name="connsiteY0" fmla="*/ 886261 h 989447"/>
                <a:gd name="connsiteX1" fmla="*/ 712526 w 1096143"/>
                <a:gd name="connsiteY1" fmla="*/ 986538 h 989447"/>
                <a:gd name="connsiteX2" fmla="*/ 163540 w 1096143"/>
                <a:gd name="connsiteY2" fmla="*/ 887731 h 989447"/>
                <a:gd name="connsiteX3" fmla="*/ 0 w 1096143"/>
                <a:gd name="connsiteY3" fmla="*/ 410889 h 989447"/>
                <a:gd name="connsiteX4" fmla="*/ 264890 w 1096143"/>
                <a:gd name="connsiteY4" fmla="*/ 94600 h 989447"/>
                <a:gd name="connsiteX5" fmla="*/ 758631 w 1096143"/>
                <a:gd name="connsiteY5" fmla="*/ 21196 h 989447"/>
                <a:gd name="connsiteX6" fmla="*/ 1094563 w 1096143"/>
                <a:gd name="connsiteY6" fmla="*/ 270262 h 989447"/>
                <a:gd name="connsiteX7" fmla="*/ 774176 w 1096143"/>
                <a:gd name="connsiteY7" fmla="*/ 632201 h 989447"/>
                <a:gd name="connsiteX8" fmla="*/ 924712 w 1096143"/>
                <a:gd name="connsiteY8" fmla="*/ 886261 h 989447"/>
                <a:gd name="connsiteX0" fmla="*/ 924712 w 1096143"/>
                <a:gd name="connsiteY0" fmla="*/ 888487 h 991673"/>
                <a:gd name="connsiteX1" fmla="*/ 712526 w 1096143"/>
                <a:gd name="connsiteY1" fmla="*/ 988764 h 991673"/>
                <a:gd name="connsiteX2" fmla="*/ 163540 w 1096143"/>
                <a:gd name="connsiteY2" fmla="*/ 889957 h 991673"/>
                <a:gd name="connsiteX3" fmla="*/ 0 w 1096143"/>
                <a:gd name="connsiteY3" fmla="*/ 413115 h 991673"/>
                <a:gd name="connsiteX4" fmla="*/ 240148 w 1096143"/>
                <a:gd name="connsiteY4" fmla="*/ 81851 h 991673"/>
                <a:gd name="connsiteX5" fmla="*/ 758631 w 1096143"/>
                <a:gd name="connsiteY5" fmla="*/ 23422 h 991673"/>
                <a:gd name="connsiteX6" fmla="*/ 1094563 w 1096143"/>
                <a:gd name="connsiteY6" fmla="*/ 272488 h 991673"/>
                <a:gd name="connsiteX7" fmla="*/ 774176 w 1096143"/>
                <a:gd name="connsiteY7" fmla="*/ 634427 h 991673"/>
                <a:gd name="connsiteX8" fmla="*/ 924712 w 1096143"/>
                <a:gd name="connsiteY8" fmla="*/ 888487 h 991673"/>
                <a:gd name="connsiteX0" fmla="*/ 930234 w 1101665"/>
                <a:gd name="connsiteY0" fmla="*/ 888487 h 991673"/>
                <a:gd name="connsiteX1" fmla="*/ 718048 w 1101665"/>
                <a:gd name="connsiteY1" fmla="*/ 988764 h 991673"/>
                <a:gd name="connsiteX2" fmla="*/ 169062 w 1101665"/>
                <a:gd name="connsiteY2" fmla="*/ 889957 h 991673"/>
                <a:gd name="connsiteX3" fmla="*/ 5522 w 1101665"/>
                <a:gd name="connsiteY3" fmla="*/ 413115 h 991673"/>
                <a:gd name="connsiteX4" fmla="*/ 245670 w 1101665"/>
                <a:gd name="connsiteY4" fmla="*/ 81851 h 991673"/>
                <a:gd name="connsiteX5" fmla="*/ 764153 w 1101665"/>
                <a:gd name="connsiteY5" fmla="*/ 23422 h 991673"/>
                <a:gd name="connsiteX6" fmla="*/ 1100085 w 1101665"/>
                <a:gd name="connsiteY6" fmla="*/ 272488 h 991673"/>
                <a:gd name="connsiteX7" fmla="*/ 779698 w 1101665"/>
                <a:gd name="connsiteY7" fmla="*/ 634427 h 991673"/>
                <a:gd name="connsiteX8" fmla="*/ 930234 w 1101665"/>
                <a:gd name="connsiteY8" fmla="*/ 888487 h 991673"/>
                <a:gd name="connsiteX0" fmla="*/ 930234 w 1101665"/>
                <a:gd name="connsiteY0" fmla="*/ 888487 h 991022"/>
                <a:gd name="connsiteX1" fmla="*/ 718048 w 1101665"/>
                <a:gd name="connsiteY1" fmla="*/ 988764 h 991022"/>
                <a:gd name="connsiteX2" fmla="*/ 169062 w 1101665"/>
                <a:gd name="connsiteY2" fmla="*/ 889957 h 991022"/>
                <a:gd name="connsiteX3" fmla="*/ 5522 w 1101665"/>
                <a:gd name="connsiteY3" fmla="*/ 473013 h 991022"/>
                <a:gd name="connsiteX4" fmla="*/ 245670 w 1101665"/>
                <a:gd name="connsiteY4" fmla="*/ 81851 h 991022"/>
                <a:gd name="connsiteX5" fmla="*/ 764153 w 1101665"/>
                <a:gd name="connsiteY5" fmla="*/ 23422 h 991022"/>
                <a:gd name="connsiteX6" fmla="*/ 1100085 w 1101665"/>
                <a:gd name="connsiteY6" fmla="*/ 272488 h 991022"/>
                <a:gd name="connsiteX7" fmla="*/ 779698 w 1101665"/>
                <a:gd name="connsiteY7" fmla="*/ 634427 h 991022"/>
                <a:gd name="connsiteX8" fmla="*/ 930234 w 1101665"/>
                <a:gd name="connsiteY8" fmla="*/ 888487 h 991022"/>
                <a:gd name="connsiteX0" fmla="*/ 930234 w 1101665"/>
                <a:gd name="connsiteY0" fmla="*/ 888487 h 991022"/>
                <a:gd name="connsiteX1" fmla="*/ 718048 w 1101665"/>
                <a:gd name="connsiteY1" fmla="*/ 988764 h 991022"/>
                <a:gd name="connsiteX2" fmla="*/ 169062 w 1101665"/>
                <a:gd name="connsiteY2" fmla="*/ 889957 h 991022"/>
                <a:gd name="connsiteX3" fmla="*/ 5522 w 1101665"/>
                <a:gd name="connsiteY3" fmla="*/ 473013 h 991022"/>
                <a:gd name="connsiteX4" fmla="*/ 245670 w 1101665"/>
                <a:gd name="connsiteY4" fmla="*/ 81851 h 991022"/>
                <a:gd name="connsiteX5" fmla="*/ 764153 w 1101665"/>
                <a:gd name="connsiteY5" fmla="*/ 23422 h 991022"/>
                <a:gd name="connsiteX6" fmla="*/ 1100085 w 1101665"/>
                <a:gd name="connsiteY6" fmla="*/ 272488 h 991022"/>
                <a:gd name="connsiteX7" fmla="*/ 779698 w 1101665"/>
                <a:gd name="connsiteY7" fmla="*/ 634427 h 991022"/>
                <a:gd name="connsiteX8" fmla="*/ 930234 w 1101665"/>
                <a:gd name="connsiteY8" fmla="*/ 888487 h 991022"/>
                <a:gd name="connsiteX0" fmla="*/ 930234 w 1101665"/>
                <a:gd name="connsiteY0" fmla="*/ 888487 h 991022"/>
                <a:gd name="connsiteX1" fmla="*/ 718048 w 1101665"/>
                <a:gd name="connsiteY1" fmla="*/ 988764 h 991022"/>
                <a:gd name="connsiteX2" fmla="*/ 169062 w 1101665"/>
                <a:gd name="connsiteY2" fmla="*/ 889957 h 991022"/>
                <a:gd name="connsiteX3" fmla="*/ 5522 w 1101665"/>
                <a:gd name="connsiteY3" fmla="*/ 473013 h 991022"/>
                <a:gd name="connsiteX4" fmla="*/ 278659 w 1101665"/>
                <a:gd name="connsiteY4" fmla="*/ 81851 h 991022"/>
                <a:gd name="connsiteX5" fmla="*/ 764153 w 1101665"/>
                <a:gd name="connsiteY5" fmla="*/ 23422 h 991022"/>
                <a:gd name="connsiteX6" fmla="*/ 1100085 w 1101665"/>
                <a:gd name="connsiteY6" fmla="*/ 272488 h 991022"/>
                <a:gd name="connsiteX7" fmla="*/ 779698 w 1101665"/>
                <a:gd name="connsiteY7" fmla="*/ 634427 h 991022"/>
                <a:gd name="connsiteX8" fmla="*/ 930234 w 1101665"/>
                <a:gd name="connsiteY8" fmla="*/ 888487 h 991022"/>
                <a:gd name="connsiteX0" fmla="*/ 930234 w 1101665"/>
                <a:gd name="connsiteY0" fmla="*/ 892182 h 994717"/>
                <a:gd name="connsiteX1" fmla="*/ 718048 w 1101665"/>
                <a:gd name="connsiteY1" fmla="*/ 992459 h 994717"/>
                <a:gd name="connsiteX2" fmla="*/ 169062 w 1101665"/>
                <a:gd name="connsiteY2" fmla="*/ 893652 h 994717"/>
                <a:gd name="connsiteX3" fmla="*/ 5522 w 1101665"/>
                <a:gd name="connsiteY3" fmla="*/ 476708 h 994717"/>
                <a:gd name="connsiteX4" fmla="*/ 278659 w 1101665"/>
                <a:gd name="connsiteY4" fmla="*/ 85546 h 994717"/>
                <a:gd name="connsiteX5" fmla="*/ 764153 w 1101665"/>
                <a:gd name="connsiteY5" fmla="*/ 27117 h 994717"/>
                <a:gd name="connsiteX6" fmla="*/ 1100085 w 1101665"/>
                <a:gd name="connsiteY6" fmla="*/ 276183 h 994717"/>
                <a:gd name="connsiteX7" fmla="*/ 779698 w 1101665"/>
                <a:gd name="connsiteY7" fmla="*/ 638122 h 994717"/>
                <a:gd name="connsiteX8" fmla="*/ 930234 w 1101665"/>
                <a:gd name="connsiteY8" fmla="*/ 892182 h 994717"/>
                <a:gd name="connsiteX0" fmla="*/ 930234 w 1101665"/>
                <a:gd name="connsiteY0" fmla="*/ 897972 h 1000507"/>
                <a:gd name="connsiteX1" fmla="*/ 718048 w 1101665"/>
                <a:gd name="connsiteY1" fmla="*/ 998249 h 1000507"/>
                <a:gd name="connsiteX2" fmla="*/ 169062 w 1101665"/>
                <a:gd name="connsiteY2" fmla="*/ 899442 h 1000507"/>
                <a:gd name="connsiteX3" fmla="*/ 5522 w 1101665"/>
                <a:gd name="connsiteY3" fmla="*/ 482498 h 1000507"/>
                <a:gd name="connsiteX4" fmla="*/ 278659 w 1101665"/>
                <a:gd name="connsiteY4" fmla="*/ 91336 h 1000507"/>
                <a:gd name="connsiteX5" fmla="*/ 764153 w 1101665"/>
                <a:gd name="connsiteY5" fmla="*/ 32907 h 1000507"/>
                <a:gd name="connsiteX6" fmla="*/ 1100085 w 1101665"/>
                <a:gd name="connsiteY6" fmla="*/ 281973 h 1000507"/>
                <a:gd name="connsiteX7" fmla="*/ 779698 w 1101665"/>
                <a:gd name="connsiteY7" fmla="*/ 643912 h 1000507"/>
                <a:gd name="connsiteX8" fmla="*/ 930234 w 1101665"/>
                <a:gd name="connsiteY8" fmla="*/ 897972 h 1000507"/>
                <a:gd name="connsiteX0" fmla="*/ 930234 w 1101665"/>
                <a:gd name="connsiteY0" fmla="*/ 897972 h 1000507"/>
                <a:gd name="connsiteX1" fmla="*/ 718048 w 1101665"/>
                <a:gd name="connsiteY1" fmla="*/ 998249 h 1000507"/>
                <a:gd name="connsiteX2" fmla="*/ 169062 w 1101665"/>
                <a:gd name="connsiteY2" fmla="*/ 899442 h 1000507"/>
                <a:gd name="connsiteX3" fmla="*/ 5522 w 1101665"/>
                <a:gd name="connsiteY3" fmla="*/ 482498 h 1000507"/>
                <a:gd name="connsiteX4" fmla="*/ 278659 w 1101665"/>
                <a:gd name="connsiteY4" fmla="*/ 91336 h 1000507"/>
                <a:gd name="connsiteX5" fmla="*/ 764153 w 1101665"/>
                <a:gd name="connsiteY5" fmla="*/ 32907 h 1000507"/>
                <a:gd name="connsiteX6" fmla="*/ 1100085 w 1101665"/>
                <a:gd name="connsiteY6" fmla="*/ 281973 h 1000507"/>
                <a:gd name="connsiteX7" fmla="*/ 779698 w 1101665"/>
                <a:gd name="connsiteY7" fmla="*/ 643912 h 1000507"/>
                <a:gd name="connsiteX8" fmla="*/ 930234 w 1101665"/>
                <a:gd name="connsiteY8" fmla="*/ 897972 h 1000507"/>
                <a:gd name="connsiteX0" fmla="*/ 930234 w 1101665"/>
                <a:gd name="connsiteY0" fmla="*/ 880821 h 983356"/>
                <a:gd name="connsiteX1" fmla="*/ 718048 w 1101665"/>
                <a:gd name="connsiteY1" fmla="*/ 981098 h 983356"/>
                <a:gd name="connsiteX2" fmla="*/ 169062 w 1101665"/>
                <a:gd name="connsiteY2" fmla="*/ 882291 h 983356"/>
                <a:gd name="connsiteX3" fmla="*/ 5522 w 1101665"/>
                <a:gd name="connsiteY3" fmla="*/ 465347 h 983356"/>
                <a:gd name="connsiteX4" fmla="*/ 278659 w 1101665"/>
                <a:gd name="connsiteY4" fmla="*/ 74185 h 983356"/>
                <a:gd name="connsiteX5" fmla="*/ 764153 w 1101665"/>
                <a:gd name="connsiteY5" fmla="*/ 15756 h 983356"/>
                <a:gd name="connsiteX6" fmla="*/ 1100085 w 1101665"/>
                <a:gd name="connsiteY6" fmla="*/ 264822 h 983356"/>
                <a:gd name="connsiteX7" fmla="*/ 779698 w 1101665"/>
                <a:gd name="connsiteY7" fmla="*/ 626761 h 983356"/>
                <a:gd name="connsiteX8" fmla="*/ 930234 w 1101665"/>
                <a:gd name="connsiteY8" fmla="*/ 880821 h 983356"/>
                <a:gd name="connsiteX0" fmla="*/ 930234 w 1101665"/>
                <a:gd name="connsiteY0" fmla="*/ 880821 h 983356"/>
                <a:gd name="connsiteX1" fmla="*/ 718048 w 1101665"/>
                <a:gd name="connsiteY1" fmla="*/ 981098 h 983356"/>
                <a:gd name="connsiteX2" fmla="*/ 169062 w 1101665"/>
                <a:gd name="connsiteY2" fmla="*/ 882291 h 983356"/>
                <a:gd name="connsiteX3" fmla="*/ 5522 w 1101665"/>
                <a:gd name="connsiteY3" fmla="*/ 465347 h 983356"/>
                <a:gd name="connsiteX4" fmla="*/ 278659 w 1101665"/>
                <a:gd name="connsiteY4" fmla="*/ 74185 h 983356"/>
                <a:gd name="connsiteX5" fmla="*/ 764153 w 1101665"/>
                <a:gd name="connsiteY5" fmla="*/ 15756 h 983356"/>
                <a:gd name="connsiteX6" fmla="*/ 1100085 w 1101665"/>
                <a:gd name="connsiteY6" fmla="*/ 264822 h 983356"/>
                <a:gd name="connsiteX7" fmla="*/ 779698 w 1101665"/>
                <a:gd name="connsiteY7" fmla="*/ 626761 h 983356"/>
                <a:gd name="connsiteX8" fmla="*/ 930234 w 1101665"/>
                <a:gd name="connsiteY8" fmla="*/ 880821 h 983356"/>
                <a:gd name="connsiteX0" fmla="*/ 930234 w 1076817"/>
                <a:gd name="connsiteY0" fmla="*/ 880821 h 983356"/>
                <a:gd name="connsiteX1" fmla="*/ 718048 w 1076817"/>
                <a:gd name="connsiteY1" fmla="*/ 981098 h 983356"/>
                <a:gd name="connsiteX2" fmla="*/ 169062 w 1076817"/>
                <a:gd name="connsiteY2" fmla="*/ 882291 h 983356"/>
                <a:gd name="connsiteX3" fmla="*/ 5522 w 1076817"/>
                <a:gd name="connsiteY3" fmla="*/ 465347 h 983356"/>
                <a:gd name="connsiteX4" fmla="*/ 278659 w 1076817"/>
                <a:gd name="connsiteY4" fmla="*/ 74185 h 983356"/>
                <a:gd name="connsiteX5" fmla="*/ 764153 w 1076817"/>
                <a:gd name="connsiteY5" fmla="*/ 15756 h 983356"/>
                <a:gd name="connsiteX6" fmla="*/ 1075140 w 1076817"/>
                <a:gd name="connsiteY6" fmla="*/ 231665 h 983356"/>
                <a:gd name="connsiteX7" fmla="*/ 779698 w 1076817"/>
                <a:gd name="connsiteY7" fmla="*/ 626761 h 983356"/>
                <a:gd name="connsiteX8" fmla="*/ 930234 w 1076817"/>
                <a:gd name="connsiteY8" fmla="*/ 880821 h 983356"/>
                <a:gd name="connsiteX0" fmla="*/ 930234 w 1076817"/>
                <a:gd name="connsiteY0" fmla="*/ 880821 h 983356"/>
                <a:gd name="connsiteX1" fmla="*/ 718048 w 1076817"/>
                <a:gd name="connsiteY1" fmla="*/ 981098 h 983356"/>
                <a:gd name="connsiteX2" fmla="*/ 169062 w 1076817"/>
                <a:gd name="connsiteY2" fmla="*/ 882291 h 983356"/>
                <a:gd name="connsiteX3" fmla="*/ 5522 w 1076817"/>
                <a:gd name="connsiteY3" fmla="*/ 465347 h 983356"/>
                <a:gd name="connsiteX4" fmla="*/ 278659 w 1076817"/>
                <a:gd name="connsiteY4" fmla="*/ 74185 h 983356"/>
                <a:gd name="connsiteX5" fmla="*/ 764153 w 1076817"/>
                <a:gd name="connsiteY5" fmla="*/ 15756 h 983356"/>
                <a:gd name="connsiteX6" fmla="*/ 1075140 w 1076817"/>
                <a:gd name="connsiteY6" fmla="*/ 231665 h 983356"/>
                <a:gd name="connsiteX7" fmla="*/ 779698 w 1076817"/>
                <a:gd name="connsiteY7" fmla="*/ 626761 h 983356"/>
                <a:gd name="connsiteX8" fmla="*/ 930234 w 1076817"/>
                <a:gd name="connsiteY8" fmla="*/ 880821 h 983356"/>
                <a:gd name="connsiteX0" fmla="*/ 930234 w 1039571"/>
                <a:gd name="connsiteY0" fmla="*/ 880821 h 983356"/>
                <a:gd name="connsiteX1" fmla="*/ 718048 w 1039571"/>
                <a:gd name="connsiteY1" fmla="*/ 981098 h 983356"/>
                <a:gd name="connsiteX2" fmla="*/ 169062 w 1039571"/>
                <a:gd name="connsiteY2" fmla="*/ 882291 h 983356"/>
                <a:gd name="connsiteX3" fmla="*/ 5522 w 1039571"/>
                <a:gd name="connsiteY3" fmla="*/ 465347 h 983356"/>
                <a:gd name="connsiteX4" fmla="*/ 278659 w 1039571"/>
                <a:gd name="connsiteY4" fmla="*/ 74185 h 983356"/>
                <a:gd name="connsiteX5" fmla="*/ 764153 w 1039571"/>
                <a:gd name="connsiteY5" fmla="*/ 15756 h 983356"/>
                <a:gd name="connsiteX6" fmla="*/ 1037722 w 1039571"/>
                <a:gd name="connsiteY6" fmla="*/ 226139 h 983356"/>
                <a:gd name="connsiteX7" fmla="*/ 779698 w 1039571"/>
                <a:gd name="connsiteY7" fmla="*/ 626761 h 983356"/>
                <a:gd name="connsiteX8" fmla="*/ 930234 w 1039571"/>
                <a:gd name="connsiteY8" fmla="*/ 880821 h 983356"/>
                <a:gd name="connsiteX0" fmla="*/ 930234 w 1039571"/>
                <a:gd name="connsiteY0" fmla="*/ 880821 h 983356"/>
                <a:gd name="connsiteX1" fmla="*/ 718048 w 1039571"/>
                <a:gd name="connsiteY1" fmla="*/ 981098 h 983356"/>
                <a:gd name="connsiteX2" fmla="*/ 169062 w 1039571"/>
                <a:gd name="connsiteY2" fmla="*/ 882291 h 983356"/>
                <a:gd name="connsiteX3" fmla="*/ 5522 w 1039571"/>
                <a:gd name="connsiteY3" fmla="*/ 465347 h 983356"/>
                <a:gd name="connsiteX4" fmla="*/ 278659 w 1039571"/>
                <a:gd name="connsiteY4" fmla="*/ 74185 h 983356"/>
                <a:gd name="connsiteX5" fmla="*/ 764153 w 1039571"/>
                <a:gd name="connsiteY5" fmla="*/ 15756 h 983356"/>
                <a:gd name="connsiteX6" fmla="*/ 1037722 w 1039571"/>
                <a:gd name="connsiteY6" fmla="*/ 275875 h 983356"/>
                <a:gd name="connsiteX7" fmla="*/ 779698 w 1039571"/>
                <a:gd name="connsiteY7" fmla="*/ 626761 h 983356"/>
                <a:gd name="connsiteX8" fmla="*/ 930234 w 1039571"/>
                <a:gd name="connsiteY8" fmla="*/ 880821 h 983356"/>
                <a:gd name="connsiteX0" fmla="*/ 930234 w 1039603"/>
                <a:gd name="connsiteY0" fmla="*/ 880821 h 983356"/>
                <a:gd name="connsiteX1" fmla="*/ 718048 w 1039603"/>
                <a:gd name="connsiteY1" fmla="*/ 981098 h 983356"/>
                <a:gd name="connsiteX2" fmla="*/ 169062 w 1039603"/>
                <a:gd name="connsiteY2" fmla="*/ 882291 h 983356"/>
                <a:gd name="connsiteX3" fmla="*/ 5522 w 1039603"/>
                <a:gd name="connsiteY3" fmla="*/ 465347 h 983356"/>
                <a:gd name="connsiteX4" fmla="*/ 278659 w 1039603"/>
                <a:gd name="connsiteY4" fmla="*/ 74185 h 983356"/>
                <a:gd name="connsiteX5" fmla="*/ 764153 w 1039603"/>
                <a:gd name="connsiteY5" fmla="*/ 15756 h 983356"/>
                <a:gd name="connsiteX6" fmla="*/ 1037722 w 1039603"/>
                <a:gd name="connsiteY6" fmla="*/ 275875 h 983356"/>
                <a:gd name="connsiteX7" fmla="*/ 785934 w 1039603"/>
                <a:gd name="connsiteY7" fmla="*/ 604656 h 983356"/>
                <a:gd name="connsiteX8" fmla="*/ 930234 w 1039603"/>
                <a:gd name="connsiteY8" fmla="*/ 880821 h 983356"/>
                <a:gd name="connsiteX0" fmla="*/ 930234 w 1039603"/>
                <a:gd name="connsiteY0" fmla="*/ 880821 h 983356"/>
                <a:gd name="connsiteX1" fmla="*/ 718048 w 1039603"/>
                <a:gd name="connsiteY1" fmla="*/ 981098 h 983356"/>
                <a:gd name="connsiteX2" fmla="*/ 169062 w 1039603"/>
                <a:gd name="connsiteY2" fmla="*/ 882291 h 983356"/>
                <a:gd name="connsiteX3" fmla="*/ 5522 w 1039603"/>
                <a:gd name="connsiteY3" fmla="*/ 465347 h 983356"/>
                <a:gd name="connsiteX4" fmla="*/ 278659 w 1039603"/>
                <a:gd name="connsiteY4" fmla="*/ 74185 h 983356"/>
                <a:gd name="connsiteX5" fmla="*/ 764153 w 1039603"/>
                <a:gd name="connsiteY5" fmla="*/ 15756 h 983356"/>
                <a:gd name="connsiteX6" fmla="*/ 1037722 w 1039603"/>
                <a:gd name="connsiteY6" fmla="*/ 275875 h 983356"/>
                <a:gd name="connsiteX7" fmla="*/ 785934 w 1039603"/>
                <a:gd name="connsiteY7" fmla="*/ 621235 h 983356"/>
                <a:gd name="connsiteX8" fmla="*/ 930234 w 1039603"/>
                <a:gd name="connsiteY8" fmla="*/ 880821 h 983356"/>
                <a:gd name="connsiteX0" fmla="*/ 930234 w 1039376"/>
                <a:gd name="connsiteY0" fmla="*/ 880821 h 983356"/>
                <a:gd name="connsiteX1" fmla="*/ 718048 w 1039376"/>
                <a:gd name="connsiteY1" fmla="*/ 981098 h 983356"/>
                <a:gd name="connsiteX2" fmla="*/ 169062 w 1039376"/>
                <a:gd name="connsiteY2" fmla="*/ 882291 h 983356"/>
                <a:gd name="connsiteX3" fmla="*/ 5522 w 1039376"/>
                <a:gd name="connsiteY3" fmla="*/ 465347 h 983356"/>
                <a:gd name="connsiteX4" fmla="*/ 278659 w 1039376"/>
                <a:gd name="connsiteY4" fmla="*/ 74185 h 983356"/>
                <a:gd name="connsiteX5" fmla="*/ 764153 w 1039376"/>
                <a:gd name="connsiteY5" fmla="*/ 15756 h 983356"/>
                <a:gd name="connsiteX6" fmla="*/ 1037722 w 1039376"/>
                <a:gd name="connsiteY6" fmla="*/ 275875 h 983356"/>
                <a:gd name="connsiteX7" fmla="*/ 785934 w 1039376"/>
                <a:gd name="connsiteY7" fmla="*/ 621235 h 983356"/>
                <a:gd name="connsiteX8" fmla="*/ 930234 w 1039376"/>
                <a:gd name="connsiteY8" fmla="*/ 880821 h 983356"/>
                <a:gd name="connsiteX0" fmla="*/ 930234 w 1039376"/>
                <a:gd name="connsiteY0" fmla="*/ 880821 h 983356"/>
                <a:gd name="connsiteX1" fmla="*/ 718048 w 1039376"/>
                <a:gd name="connsiteY1" fmla="*/ 981098 h 983356"/>
                <a:gd name="connsiteX2" fmla="*/ 169062 w 1039376"/>
                <a:gd name="connsiteY2" fmla="*/ 882291 h 983356"/>
                <a:gd name="connsiteX3" fmla="*/ 5522 w 1039376"/>
                <a:gd name="connsiteY3" fmla="*/ 465347 h 983356"/>
                <a:gd name="connsiteX4" fmla="*/ 278659 w 1039376"/>
                <a:gd name="connsiteY4" fmla="*/ 74185 h 983356"/>
                <a:gd name="connsiteX5" fmla="*/ 764153 w 1039376"/>
                <a:gd name="connsiteY5" fmla="*/ 15756 h 983356"/>
                <a:gd name="connsiteX6" fmla="*/ 1037722 w 1039376"/>
                <a:gd name="connsiteY6" fmla="*/ 275875 h 983356"/>
                <a:gd name="connsiteX7" fmla="*/ 785934 w 1039376"/>
                <a:gd name="connsiteY7" fmla="*/ 621235 h 983356"/>
                <a:gd name="connsiteX8" fmla="*/ 930234 w 1039376"/>
                <a:gd name="connsiteY8" fmla="*/ 880821 h 983356"/>
                <a:gd name="connsiteX0" fmla="*/ 930234 w 1039376"/>
                <a:gd name="connsiteY0" fmla="*/ 880821 h 983356"/>
                <a:gd name="connsiteX1" fmla="*/ 718048 w 1039376"/>
                <a:gd name="connsiteY1" fmla="*/ 981098 h 983356"/>
                <a:gd name="connsiteX2" fmla="*/ 169062 w 1039376"/>
                <a:gd name="connsiteY2" fmla="*/ 882291 h 983356"/>
                <a:gd name="connsiteX3" fmla="*/ 5522 w 1039376"/>
                <a:gd name="connsiteY3" fmla="*/ 465347 h 983356"/>
                <a:gd name="connsiteX4" fmla="*/ 278659 w 1039376"/>
                <a:gd name="connsiteY4" fmla="*/ 74185 h 983356"/>
                <a:gd name="connsiteX5" fmla="*/ 764153 w 1039376"/>
                <a:gd name="connsiteY5" fmla="*/ 15756 h 983356"/>
                <a:gd name="connsiteX6" fmla="*/ 1037722 w 1039376"/>
                <a:gd name="connsiteY6" fmla="*/ 275875 h 983356"/>
                <a:gd name="connsiteX7" fmla="*/ 785934 w 1039376"/>
                <a:gd name="connsiteY7" fmla="*/ 621235 h 983356"/>
                <a:gd name="connsiteX8" fmla="*/ 930234 w 1039376"/>
                <a:gd name="connsiteY8" fmla="*/ 880821 h 983356"/>
                <a:gd name="connsiteX0" fmla="*/ 930234 w 1039376"/>
                <a:gd name="connsiteY0" fmla="*/ 880821 h 983356"/>
                <a:gd name="connsiteX1" fmla="*/ 718048 w 1039376"/>
                <a:gd name="connsiteY1" fmla="*/ 981098 h 983356"/>
                <a:gd name="connsiteX2" fmla="*/ 169062 w 1039376"/>
                <a:gd name="connsiteY2" fmla="*/ 882291 h 983356"/>
                <a:gd name="connsiteX3" fmla="*/ 5522 w 1039376"/>
                <a:gd name="connsiteY3" fmla="*/ 465347 h 983356"/>
                <a:gd name="connsiteX4" fmla="*/ 278659 w 1039376"/>
                <a:gd name="connsiteY4" fmla="*/ 74185 h 983356"/>
                <a:gd name="connsiteX5" fmla="*/ 764153 w 1039376"/>
                <a:gd name="connsiteY5" fmla="*/ 15756 h 983356"/>
                <a:gd name="connsiteX6" fmla="*/ 1037722 w 1039376"/>
                <a:gd name="connsiteY6" fmla="*/ 275875 h 983356"/>
                <a:gd name="connsiteX7" fmla="*/ 785934 w 1039376"/>
                <a:gd name="connsiteY7" fmla="*/ 621235 h 983356"/>
                <a:gd name="connsiteX8" fmla="*/ 930234 w 1039376"/>
                <a:gd name="connsiteY8" fmla="*/ 880821 h 983356"/>
                <a:gd name="connsiteX0" fmla="*/ 930234 w 1039376"/>
                <a:gd name="connsiteY0" fmla="*/ 877205 h 979740"/>
                <a:gd name="connsiteX1" fmla="*/ 718048 w 1039376"/>
                <a:gd name="connsiteY1" fmla="*/ 977482 h 979740"/>
                <a:gd name="connsiteX2" fmla="*/ 169062 w 1039376"/>
                <a:gd name="connsiteY2" fmla="*/ 878675 h 979740"/>
                <a:gd name="connsiteX3" fmla="*/ 5522 w 1039376"/>
                <a:gd name="connsiteY3" fmla="*/ 461731 h 979740"/>
                <a:gd name="connsiteX4" fmla="*/ 278659 w 1039376"/>
                <a:gd name="connsiteY4" fmla="*/ 70569 h 979740"/>
                <a:gd name="connsiteX5" fmla="*/ 764153 w 1039376"/>
                <a:gd name="connsiteY5" fmla="*/ 12140 h 979740"/>
                <a:gd name="connsiteX6" fmla="*/ 1037722 w 1039376"/>
                <a:gd name="connsiteY6" fmla="*/ 272259 h 979740"/>
                <a:gd name="connsiteX7" fmla="*/ 785934 w 1039376"/>
                <a:gd name="connsiteY7" fmla="*/ 617619 h 979740"/>
                <a:gd name="connsiteX8" fmla="*/ 930234 w 1039376"/>
                <a:gd name="connsiteY8" fmla="*/ 877205 h 979740"/>
                <a:gd name="connsiteX0" fmla="*/ 930234 w 1039376"/>
                <a:gd name="connsiteY0" fmla="*/ 880820 h 983355"/>
                <a:gd name="connsiteX1" fmla="*/ 718048 w 1039376"/>
                <a:gd name="connsiteY1" fmla="*/ 981097 h 983355"/>
                <a:gd name="connsiteX2" fmla="*/ 169062 w 1039376"/>
                <a:gd name="connsiteY2" fmla="*/ 882290 h 983355"/>
                <a:gd name="connsiteX3" fmla="*/ 5522 w 1039376"/>
                <a:gd name="connsiteY3" fmla="*/ 465346 h 983355"/>
                <a:gd name="connsiteX4" fmla="*/ 278659 w 1039376"/>
                <a:gd name="connsiteY4" fmla="*/ 74184 h 983355"/>
                <a:gd name="connsiteX5" fmla="*/ 764153 w 1039376"/>
                <a:gd name="connsiteY5" fmla="*/ 15755 h 983355"/>
                <a:gd name="connsiteX6" fmla="*/ 1037722 w 1039376"/>
                <a:gd name="connsiteY6" fmla="*/ 275874 h 983355"/>
                <a:gd name="connsiteX7" fmla="*/ 785934 w 1039376"/>
                <a:gd name="connsiteY7" fmla="*/ 621234 h 983355"/>
                <a:gd name="connsiteX8" fmla="*/ 930234 w 1039376"/>
                <a:gd name="connsiteY8" fmla="*/ 880820 h 983355"/>
                <a:gd name="connsiteX0" fmla="*/ 930234 w 1039376"/>
                <a:gd name="connsiteY0" fmla="*/ 880820 h 983355"/>
                <a:gd name="connsiteX1" fmla="*/ 718048 w 1039376"/>
                <a:gd name="connsiteY1" fmla="*/ 981097 h 983355"/>
                <a:gd name="connsiteX2" fmla="*/ 169062 w 1039376"/>
                <a:gd name="connsiteY2" fmla="*/ 882290 h 983355"/>
                <a:gd name="connsiteX3" fmla="*/ 5522 w 1039376"/>
                <a:gd name="connsiteY3" fmla="*/ 465346 h 983355"/>
                <a:gd name="connsiteX4" fmla="*/ 278659 w 1039376"/>
                <a:gd name="connsiteY4" fmla="*/ 74184 h 983355"/>
                <a:gd name="connsiteX5" fmla="*/ 764153 w 1039376"/>
                <a:gd name="connsiteY5" fmla="*/ 15755 h 983355"/>
                <a:gd name="connsiteX6" fmla="*/ 1037722 w 1039376"/>
                <a:gd name="connsiteY6" fmla="*/ 275874 h 983355"/>
                <a:gd name="connsiteX7" fmla="*/ 785934 w 1039376"/>
                <a:gd name="connsiteY7" fmla="*/ 621234 h 983355"/>
                <a:gd name="connsiteX8" fmla="*/ 930234 w 1039376"/>
                <a:gd name="connsiteY8" fmla="*/ 880820 h 983355"/>
                <a:gd name="connsiteX0" fmla="*/ 930234 w 1039376"/>
                <a:gd name="connsiteY0" fmla="*/ 879296 h 981831"/>
                <a:gd name="connsiteX1" fmla="*/ 718048 w 1039376"/>
                <a:gd name="connsiteY1" fmla="*/ 979573 h 981831"/>
                <a:gd name="connsiteX2" fmla="*/ 169062 w 1039376"/>
                <a:gd name="connsiteY2" fmla="*/ 880766 h 981831"/>
                <a:gd name="connsiteX3" fmla="*/ 5522 w 1039376"/>
                <a:gd name="connsiteY3" fmla="*/ 463822 h 981831"/>
                <a:gd name="connsiteX4" fmla="*/ 316076 w 1039376"/>
                <a:gd name="connsiteY4" fmla="*/ 78187 h 981831"/>
                <a:gd name="connsiteX5" fmla="*/ 764153 w 1039376"/>
                <a:gd name="connsiteY5" fmla="*/ 14231 h 981831"/>
                <a:gd name="connsiteX6" fmla="*/ 1037722 w 1039376"/>
                <a:gd name="connsiteY6" fmla="*/ 274350 h 981831"/>
                <a:gd name="connsiteX7" fmla="*/ 785934 w 1039376"/>
                <a:gd name="connsiteY7" fmla="*/ 619710 h 981831"/>
                <a:gd name="connsiteX8" fmla="*/ 930234 w 1039376"/>
                <a:gd name="connsiteY8" fmla="*/ 879296 h 981831"/>
                <a:gd name="connsiteX0" fmla="*/ 930234 w 1039376"/>
                <a:gd name="connsiteY0" fmla="*/ 871496 h 974031"/>
                <a:gd name="connsiteX1" fmla="*/ 718048 w 1039376"/>
                <a:gd name="connsiteY1" fmla="*/ 971773 h 974031"/>
                <a:gd name="connsiteX2" fmla="*/ 169062 w 1039376"/>
                <a:gd name="connsiteY2" fmla="*/ 872966 h 974031"/>
                <a:gd name="connsiteX3" fmla="*/ 5522 w 1039376"/>
                <a:gd name="connsiteY3" fmla="*/ 456022 h 974031"/>
                <a:gd name="connsiteX4" fmla="*/ 316076 w 1039376"/>
                <a:gd name="connsiteY4" fmla="*/ 70387 h 974031"/>
                <a:gd name="connsiteX5" fmla="*/ 695554 w 1039376"/>
                <a:gd name="connsiteY5" fmla="*/ 17483 h 974031"/>
                <a:gd name="connsiteX6" fmla="*/ 1037722 w 1039376"/>
                <a:gd name="connsiteY6" fmla="*/ 266550 h 974031"/>
                <a:gd name="connsiteX7" fmla="*/ 785934 w 1039376"/>
                <a:gd name="connsiteY7" fmla="*/ 611910 h 974031"/>
                <a:gd name="connsiteX8" fmla="*/ 930234 w 1039376"/>
                <a:gd name="connsiteY8" fmla="*/ 871496 h 974031"/>
                <a:gd name="connsiteX0" fmla="*/ 930234 w 940132"/>
                <a:gd name="connsiteY0" fmla="*/ 871496 h 974031"/>
                <a:gd name="connsiteX1" fmla="*/ 718048 w 940132"/>
                <a:gd name="connsiteY1" fmla="*/ 971773 h 974031"/>
                <a:gd name="connsiteX2" fmla="*/ 169062 w 940132"/>
                <a:gd name="connsiteY2" fmla="*/ 872966 h 974031"/>
                <a:gd name="connsiteX3" fmla="*/ 5522 w 940132"/>
                <a:gd name="connsiteY3" fmla="*/ 456022 h 974031"/>
                <a:gd name="connsiteX4" fmla="*/ 316076 w 940132"/>
                <a:gd name="connsiteY4" fmla="*/ 70387 h 974031"/>
                <a:gd name="connsiteX5" fmla="*/ 695554 w 940132"/>
                <a:gd name="connsiteY5" fmla="*/ 17483 h 974031"/>
                <a:gd name="connsiteX6" fmla="*/ 937943 w 940132"/>
                <a:gd name="connsiteY6" fmla="*/ 261024 h 974031"/>
                <a:gd name="connsiteX7" fmla="*/ 785934 w 940132"/>
                <a:gd name="connsiteY7" fmla="*/ 611910 h 974031"/>
                <a:gd name="connsiteX8" fmla="*/ 930234 w 940132"/>
                <a:gd name="connsiteY8" fmla="*/ 871496 h 974031"/>
                <a:gd name="connsiteX0" fmla="*/ 930234 w 964913"/>
                <a:gd name="connsiteY0" fmla="*/ 871496 h 974031"/>
                <a:gd name="connsiteX1" fmla="*/ 718048 w 964913"/>
                <a:gd name="connsiteY1" fmla="*/ 971773 h 974031"/>
                <a:gd name="connsiteX2" fmla="*/ 169062 w 964913"/>
                <a:gd name="connsiteY2" fmla="*/ 872966 h 974031"/>
                <a:gd name="connsiteX3" fmla="*/ 5522 w 964913"/>
                <a:gd name="connsiteY3" fmla="*/ 456022 h 974031"/>
                <a:gd name="connsiteX4" fmla="*/ 316076 w 964913"/>
                <a:gd name="connsiteY4" fmla="*/ 70387 h 974031"/>
                <a:gd name="connsiteX5" fmla="*/ 695554 w 964913"/>
                <a:gd name="connsiteY5" fmla="*/ 17483 h 974031"/>
                <a:gd name="connsiteX6" fmla="*/ 962888 w 964913"/>
                <a:gd name="connsiteY6" fmla="*/ 255498 h 974031"/>
                <a:gd name="connsiteX7" fmla="*/ 785934 w 964913"/>
                <a:gd name="connsiteY7" fmla="*/ 611910 h 974031"/>
                <a:gd name="connsiteX8" fmla="*/ 930234 w 964913"/>
                <a:gd name="connsiteY8" fmla="*/ 871496 h 974031"/>
                <a:gd name="connsiteX0" fmla="*/ 930234 w 962888"/>
                <a:gd name="connsiteY0" fmla="*/ 871496 h 974031"/>
                <a:gd name="connsiteX1" fmla="*/ 718048 w 962888"/>
                <a:gd name="connsiteY1" fmla="*/ 971773 h 974031"/>
                <a:gd name="connsiteX2" fmla="*/ 169062 w 962888"/>
                <a:gd name="connsiteY2" fmla="*/ 872966 h 974031"/>
                <a:gd name="connsiteX3" fmla="*/ 5522 w 962888"/>
                <a:gd name="connsiteY3" fmla="*/ 456022 h 974031"/>
                <a:gd name="connsiteX4" fmla="*/ 316076 w 962888"/>
                <a:gd name="connsiteY4" fmla="*/ 70387 h 974031"/>
                <a:gd name="connsiteX5" fmla="*/ 695554 w 962888"/>
                <a:gd name="connsiteY5" fmla="*/ 17483 h 974031"/>
                <a:gd name="connsiteX6" fmla="*/ 962888 w 962888"/>
                <a:gd name="connsiteY6" fmla="*/ 255498 h 974031"/>
                <a:gd name="connsiteX7" fmla="*/ 785934 w 962888"/>
                <a:gd name="connsiteY7" fmla="*/ 611910 h 974031"/>
                <a:gd name="connsiteX8" fmla="*/ 930234 w 962888"/>
                <a:gd name="connsiteY8" fmla="*/ 871496 h 974031"/>
                <a:gd name="connsiteX0" fmla="*/ 930234 w 962888"/>
                <a:gd name="connsiteY0" fmla="*/ 861400 h 963935"/>
                <a:gd name="connsiteX1" fmla="*/ 718048 w 962888"/>
                <a:gd name="connsiteY1" fmla="*/ 961677 h 963935"/>
                <a:gd name="connsiteX2" fmla="*/ 169062 w 962888"/>
                <a:gd name="connsiteY2" fmla="*/ 862870 h 963935"/>
                <a:gd name="connsiteX3" fmla="*/ 5522 w 962888"/>
                <a:gd name="connsiteY3" fmla="*/ 445926 h 963935"/>
                <a:gd name="connsiteX4" fmla="*/ 316076 w 962888"/>
                <a:gd name="connsiteY4" fmla="*/ 60291 h 963935"/>
                <a:gd name="connsiteX5" fmla="*/ 782862 w 962888"/>
                <a:gd name="connsiteY5" fmla="*/ 23965 h 963935"/>
                <a:gd name="connsiteX6" fmla="*/ 962888 w 962888"/>
                <a:gd name="connsiteY6" fmla="*/ 245402 h 963935"/>
                <a:gd name="connsiteX7" fmla="*/ 785934 w 962888"/>
                <a:gd name="connsiteY7" fmla="*/ 601814 h 963935"/>
                <a:gd name="connsiteX8" fmla="*/ 930234 w 962888"/>
                <a:gd name="connsiteY8" fmla="*/ 861400 h 963935"/>
                <a:gd name="connsiteX0" fmla="*/ 930234 w 963766"/>
                <a:gd name="connsiteY0" fmla="*/ 861400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245402 h 963935"/>
                <a:gd name="connsiteX7" fmla="*/ 785934 w 963766"/>
                <a:gd name="connsiteY7" fmla="*/ 601814 h 963935"/>
                <a:gd name="connsiteX8" fmla="*/ 930234 w 963766"/>
                <a:gd name="connsiteY8" fmla="*/ 861400 h 963935"/>
                <a:gd name="connsiteX0" fmla="*/ 930234 w 963766"/>
                <a:gd name="connsiteY0" fmla="*/ 861400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245402 h 963935"/>
                <a:gd name="connsiteX7" fmla="*/ 760989 w 963766"/>
                <a:gd name="connsiteY7" fmla="*/ 723390 h 963935"/>
                <a:gd name="connsiteX8" fmla="*/ 930234 w 963766"/>
                <a:gd name="connsiteY8" fmla="*/ 861400 h 963935"/>
                <a:gd name="connsiteX0" fmla="*/ 930234 w 963766"/>
                <a:gd name="connsiteY0" fmla="*/ 861400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245402 h 963935"/>
                <a:gd name="connsiteX7" fmla="*/ 704863 w 963766"/>
                <a:gd name="connsiteY7" fmla="*/ 634971 h 963935"/>
                <a:gd name="connsiteX8" fmla="*/ 930234 w 963766"/>
                <a:gd name="connsiteY8" fmla="*/ 861400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245402 h 963935"/>
                <a:gd name="connsiteX7" fmla="*/ 704863 w 963766"/>
                <a:gd name="connsiteY7" fmla="*/ 634971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34971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911526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911526 w 963766"/>
                <a:gd name="connsiteY8" fmla="*/ 828243 h 963935"/>
                <a:gd name="connsiteX0" fmla="*/ 824219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24219 w 963766"/>
                <a:gd name="connsiteY8" fmla="*/ 828243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877"/>
                <a:gd name="connsiteY0" fmla="*/ 839295 h 963935"/>
                <a:gd name="connsiteX1" fmla="*/ 718048 w 963877"/>
                <a:gd name="connsiteY1" fmla="*/ 961677 h 963935"/>
                <a:gd name="connsiteX2" fmla="*/ 169062 w 963877"/>
                <a:gd name="connsiteY2" fmla="*/ 862870 h 963935"/>
                <a:gd name="connsiteX3" fmla="*/ 5522 w 963877"/>
                <a:gd name="connsiteY3" fmla="*/ 445926 h 963935"/>
                <a:gd name="connsiteX4" fmla="*/ 316076 w 963877"/>
                <a:gd name="connsiteY4" fmla="*/ 60291 h 963935"/>
                <a:gd name="connsiteX5" fmla="*/ 782862 w 963877"/>
                <a:gd name="connsiteY5" fmla="*/ 23965 h 963935"/>
                <a:gd name="connsiteX6" fmla="*/ 962888 w 963877"/>
                <a:gd name="connsiteY6" fmla="*/ 317243 h 963935"/>
                <a:gd name="connsiteX7" fmla="*/ 704863 w 963877"/>
                <a:gd name="connsiteY7" fmla="*/ 623919 h 963935"/>
                <a:gd name="connsiteX8" fmla="*/ 892817 w 963877"/>
                <a:gd name="connsiteY8" fmla="*/ 839295 h 963935"/>
                <a:gd name="connsiteX0" fmla="*/ 892817 w 963877"/>
                <a:gd name="connsiteY0" fmla="*/ 848349 h 972989"/>
                <a:gd name="connsiteX1" fmla="*/ 718048 w 963877"/>
                <a:gd name="connsiteY1" fmla="*/ 970731 h 972989"/>
                <a:gd name="connsiteX2" fmla="*/ 169062 w 963877"/>
                <a:gd name="connsiteY2" fmla="*/ 871924 h 972989"/>
                <a:gd name="connsiteX3" fmla="*/ 5522 w 963877"/>
                <a:gd name="connsiteY3" fmla="*/ 454980 h 972989"/>
                <a:gd name="connsiteX4" fmla="*/ 316076 w 963877"/>
                <a:gd name="connsiteY4" fmla="*/ 69345 h 972989"/>
                <a:gd name="connsiteX5" fmla="*/ 782862 w 963877"/>
                <a:gd name="connsiteY5" fmla="*/ 33019 h 972989"/>
                <a:gd name="connsiteX6" fmla="*/ 962888 w 963877"/>
                <a:gd name="connsiteY6" fmla="*/ 326297 h 972989"/>
                <a:gd name="connsiteX7" fmla="*/ 704863 w 963877"/>
                <a:gd name="connsiteY7" fmla="*/ 632973 h 972989"/>
                <a:gd name="connsiteX8" fmla="*/ 892817 w 963877"/>
                <a:gd name="connsiteY8" fmla="*/ 848349 h 972989"/>
                <a:gd name="connsiteX0" fmla="*/ 892726 w 963786"/>
                <a:gd name="connsiteY0" fmla="*/ 848349 h 1000915"/>
                <a:gd name="connsiteX1" fmla="*/ 717957 w 963786"/>
                <a:gd name="connsiteY1" fmla="*/ 970731 h 1000915"/>
                <a:gd name="connsiteX2" fmla="*/ 170718 w 963786"/>
                <a:gd name="connsiteY2" fmla="*/ 955459 h 1000915"/>
                <a:gd name="connsiteX3" fmla="*/ 5431 w 963786"/>
                <a:gd name="connsiteY3" fmla="*/ 454980 h 1000915"/>
                <a:gd name="connsiteX4" fmla="*/ 315985 w 963786"/>
                <a:gd name="connsiteY4" fmla="*/ 69345 h 1000915"/>
                <a:gd name="connsiteX5" fmla="*/ 782771 w 963786"/>
                <a:gd name="connsiteY5" fmla="*/ 33019 h 1000915"/>
                <a:gd name="connsiteX6" fmla="*/ 962797 w 963786"/>
                <a:gd name="connsiteY6" fmla="*/ 326297 h 1000915"/>
                <a:gd name="connsiteX7" fmla="*/ 704772 w 963786"/>
                <a:gd name="connsiteY7" fmla="*/ 632973 h 1000915"/>
                <a:gd name="connsiteX8" fmla="*/ 892726 w 963786"/>
                <a:gd name="connsiteY8" fmla="*/ 848349 h 1000915"/>
                <a:gd name="connsiteX0" fmla="*/ 891259 w 962319"/>
                <a:gd name="connsiteY0" fmla="*/ 848349 h 1000295"/>
                <a:gd name="connsiteX1" fmla="*/ 716490 w 962319"/>
                <a:gd name="connsiteY1" fmla="*/ 970731 h 1000295"/>
                <a:gd name="connsiteX2" fmla="*/ 207065 w 962319"/>
                <a:gd name="connsiteY2" fmla="*/ 954494 h 1000295"/>
                <a:gd name="connsiteX3" fmla="*/ 3964 w 962319"/>
                <a:gd name="connsiteY3" fmla="*/ 454980 h 1000295"/>
                <a:gd name="connsiteX4" fmla="*/ 314518 w 962319"/>
                <a:gd name="connsiteY4" fmla="*/ 69345 h 1000295"/>
                <a:gd name="connsiteX5" fmla="*/ 781304 w 962319"/>
                <a:gd name="connsiteY5" fmla="*/ 33019 h 1000295"/>
                <a:gd name="connsiteX6" fmla="*/ 961330 w 962319"/>
                <a:gd name="connsiteY6" fmla="*/ 326297 h 1000295"/>
                <a:gd name="connsiteX7" fmla="*/ 703305 w 962319"/>
                <a:gd name="connsiteY7" fmla="*/ 632973 h 1000295"/>
                <a:gd name="connsiteX8" fmla="*/ 891259 w 962319"/>
                <a:gd name="connsiteY8" fmla="*/ 848349 h 1000295"/>
                <a:gd name="connsiteX0" fmla="*/ 890960 w 962020"/>
                <a:gd name="connsiteY0" fmla="*/ 848349 h 1012098"/>
                <a:gd name="connsiteX1" fmla="*/ 646732 w 962020"/>
                <a:gd name="connsiteY1" fmla="*/ 994582 h 1012098"/>
                <a:gd name="connsiteX2" fmla="*/ 206766 w 962020"/>
                <a:gd name="connsiteY2" fmla="*/ 954494 h 1012098"/>
                <a:gd name="connsiteX3" fmla="*/ 3665 w 962020"/>
                <a:gd name="connsiteY3" fmla="*/ 454980 h 1012098"/>
                <a:gd name="connsiteX4" fmla="*/ 314219 w 962020"/>
                <a:gd name="connsiteY4" fmla="*/ 69345 h 1012098"/>
                <a:gd name="connsiteX5" fmla="*/ 781005 w 962020"/>
                <a:gd name="connsiteY5" fmla="*/ 33019 h 1012098"/>
                <a:gd name="connsiteX6" fmla="*/ 961031 w 962020"/>
                <a:gd name="connsiteY6" fmla="*/ 326297 h 1012098"/>
                <a:gd name="connsiteX7" fmla="*/ 703006 w 962020"/>
                <a:gd name="connsiteY7" fmla="*/ 632973 h 1012098"/>
                <a:gd name="connsiteX8" fmla="*/ 890960 w 962020"/>
                <a:gd name="connsiteY8" fmla="*/ 848349 h 1012098"/>
                <a:gd name="connsiteX0" fmla="*/ 890960 w 962020"/>
                <a:gd name="connsiteY0" fmla="*/ 848349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3006 w 962020"/>
                <a:gd name="connsiteY7" fmla="*/ 632973 h 1023661"/>
                <a:gd name="connsiteX8" fmla="*/ 890960 w 962020"/>
                <a:gd name="connsiteY8" fmla="*/ 848349 h 1023661"/>
                <a:gd name="connsiteX0" fmla="*/ 890960 w 962020"/>
                <a:gd name="connsiteY0" fmla="*/ 848349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3006 w 962020"/>
                <a:gd name="connsiteY7" fmla="*/ 632973 h 1023661"/>
                <a:gd name="connsiteX8" fmla="*/ 890960 w 962020"/>
                <a:gd name="connsiteY8" fmla="*/ 848349 h 1023661"/>
                <a:gd name="connsiteX0" fmla="*/ 833301 w 962020"/>
                <a:gd name="connsiteY0" fmla="*/ 856128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3006 w 962020"/>
                <a:gd name="connsiteY7" fmla="*/ 632973 h 1023661"/>
                <a:gd name="connsiteX8" fmla="*/ 833301 w 962020"/>
                <a:gd name="connsiteY8" fmla="*/ 856128 h 1023661"/>
                <a:gd name="connsiteX0" fmla="*/ 820294 w 962020"/>
                <a:gd name="connsiteY0" fmla="*/ 848574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3006 w 962020"/>
                <a:gd name="connsiteY7" fmla="*/ 632973 h 1023661"/>
                <a:gd name="connsiteX8" fmla="*/ 820294 w 962020"/>
                <a:gd name="connsiteY8" fmla="*/ 848574 h 1023661"/>
                <a:gd name="connsiteX0" fmla="*/ 820294 w 962020"/>
                <a:gd name="connsiteY0" fmla="*/ 848574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4549 w 962020"/>
                <a:gd name="connsiteY7" fmla="*/ 638453 h 1023661"/>
                <a:gd name="connsiteX8" fmla="*/ 820294 w 962020"/>
                <a:gd name="connsiteY8" fmla="*/ 848574 h 1023661"/>
                <a:gd name="connsiteX0" fmla="*/ 820294 w 879922"/>
                <a:gd name="connsiteY0" fmla="*/ 848574 h 1023661"/>
                <a:gd name="connsiteX1" fmla="*/ 646732 w 879922"/>
                <a:gd name="connsiteY1" fmla="*/ 994582 h 1023661"/>
                <a:gd name="connsiteX2" fmla="*/ 206766 w 879922"/>
                <a:gd name="connsiteY2" fmla="*/ 954494 h 1023661"/>
                <a:gd name="connsiteX3" fmla="*/ 3665 w 879922"/>
                <a:gd name="connsiteY3" fmla="*/ 454980 h 1023661"/>
                <a:gd name="connsiteX4" fmla="*/ 314219 w 879922"/>
                <a:gd name="connsiteY4" fmla="*/ 69345 h 1023661"/>
                <a:gd name="connsiteX5" fmla="*/ 781005 w 879922"/>
                <a:gd name="connsiteY5" fmla="*/ 33019 h 1023661"/>
                <a:gd name="connsiteX6" fmla="*/ 857717 w 879922"/>
                <a:gd name="connsiteY6" fmla="*/ 403840 h 1023661"/>
                <a:gd name="connsiteX7" fmla="*/ 704549 w 879922"/>
                <a:gd name="connsiteY7" fmla="*/ 638453 h 1023661"/>
                <a:gd name="connsiteX8" fmla="*/ 820294 w 879922"/>
                <a:gd name="connsiteY8" fmla="*/ 848574 h 1023661"/>
                <a:gd name="connsiteX0" fmla="*/ 820294 w 859397"/>
                <a:gd name="connsiteY0" fmla="*/ 817587 h 992674"/>
                <a:gd name="connsiteX1" fmla="*/ 646732 w 859397"/>
                <a:gd name="connsiteY1" fmla="*/ 963595 h 992674"/>
                <a:gd name="connsiteX2" fmla="*/ 206766 w 859397"/>
                <a:gd name="connsiteY2" fmla="*/ 923507 h 992674"/>
                <a:gd name="connsiteX3" fmla="*/ 3665 w 859397"/>
                <a:gd name="connsiteY3" fmla="*/ 423993 h 992674"/>
                <a:gd name="connsiteX4" fmla="*/ 314219 w 859397"/>
                <a:gd name="connsiteY4" fmla="*/ 38358 h 992674"/>
                <a:gd name="connsiteX5" fmla="*/ 699079 w 859397"/>
                <a:gd name="connsiteY5" fmla="*/ 78241 h 992674"/>
                <a:gd name="connsiteX6" fmla="*/ 857717 w 859397"/>
                <a:gd name="connsiteY6" fmla="*/ 372853 h 992674"/>
                <a:gd name="connsiteX7" fmla="*/ 704549 w 859397"/>
                <a:gd name="connsiteY7" fmla="*/ 607466 h 992674"/>
                <a:gd name="connsiteX8" fmla="*/ 820294 w 859397"/>
                <a:gd name="connsiteY8" fmla="*/ 817587 h 992674"/>
                <a:gd name="connsiteX0" fmla="*/ 820294 w 864475"/>
                <a:gd name="connsiteY0" fmla="*/ 821277 h 996364"/>
                <a:gd name="connsiteX1" fmla="*/ 646732 w 864475"/>
                <a:gd name="connsiteY1" fmla="*/ 967285 h 996364"/>
                <a:gd name="connsiteX2" fmla="*/ 206766 w 864475"/>
                <a:gd name="connsiteY2" fmla="*/ 927197 h 996364"/>
                <a:gd name="connsiteX3" fmla="*/ 3665 w 864475"/>
                <a:gd name="connsiteY3" fmla="*/ 427683 h 996364"/>
                <a:gd name="connsiteX4" fmla="*/ 314219 w 864475"/>
                <a:gd name="connsiteY4" fmla="*/ 42048 h 996364"/>
                <a:gd name="connsiteX5" fmla="*/ 738769 w 864475"/>
                <a:gd name="connsiteY5" fmla="*/ 68302 h 996364"/>
                <a:gd name="connsiteX6" fmla="*/ 857717 w 864475"/>
                <a:gd name="connsiteY6" fmla="*/ 376543 h 996364"/>
                <a:gd name="connsiteX7" fmla="*/ 704549 w 864475"/>
                <a:gd name="connsiteY7" fmla="*/ 611156 h 996364"/>
                <a:gd name="connsiteX8" fmla="*/ 820294 w 864475"/>
                <a:gd name="connsiteY8" fmla="*/ 821277 h 996364"/>
                <a:gd name="connsiteX0" fmla="*/ 820294 w 864475"/>
                <a:gd name="connsiteY0" fmla="*/ 821277 h 996364"/>
                <a:gd name="connsiteX1" fmla="*/ 646732 w 864475"/>
                <a:gd name="connsiteY1" fmla="*/ 967285 h 996364"/>
                <a:gd name="connsiteX2" fmla="*/ 206766 w 864475"/>
                <a:gd name="connsiteY2" fmla="*/ 927197 h 996364"/>
                <a:gd name="connsiteX3" fmla="*/ 3665 w 864475"/>
                <a:gd name="connsiteY3" fmla="*/ 427683 h 996364"/>
                <a:gd name="connsiteX4" fmla="*/ 314219 w 864475"/>
                <a:gd name="connsiteY4" fmla="*/ 42048 h 996364"/>
                <a:gd name="connsiteX5" fmla="*/ 738769 w 864475"/>
                <a:gd name="connsiteY5" fmla="*/ 68302 h 996364"/>
                <a:gd name="connsiteX6" fmla="*/ 857717 w 864475"/>
                <a:gd name="connsiteY6" fmla="*/ 376543 h 996364"/>
                <a:gd name="connsiteX7" fmla="*/ 704549 w 864475"/>
                <a:gd name="connsiteY7" fmla="*/ 611156 h 996364"/>
                <a:gd name="connsiteX8" fmla="*/ 820294 w 864475"/>
                <a:gd name="connsiteY8" fmla="*/ 821277 h 996364"/>
                <a:gd name="connsiteX0" fmla="*/ 820294 w 864475"/>
                <a:gd name="connsiteY0" fmla="*/ 821277 h 996364"/>
                <a:gd name="connsiteX1" fmla="*/ 646732 w 864475"/>
                <a:gd name="connsiteY1" fmla="*/ 967285 h 996364"/>
                <a:gd name="connsiteX2" fmla="*/ 206766 w 864475"/>
                <a:gd name="connsiteY2" fmla="*/ 927197 h 996364"/>
                <a:gd name="connsiteX3" fmla="*/ 3665 w 864475"/>
                <a:gd name="connsiteY3" fmla="*/ 427683 h 996364"/>
                <a:gd name="connsiteX4" fmla="*/ 314219 w 864475"/>
                <a:gd name="connsiteY4" fmla="*/ 42048 h 996364"/>
                <a:gd name="connsiteX5" fmla="*/ 738769 w 864475"/>
                <a:gd name="connsiteY5" fmla="*/ 68302 h 996364"/>
                <a:gd name="connsiteX6" fmla="*/ 857717 w 864475"/>
                <a:gd name="connsiteY6" fmla="*/ 376543 h 996364"/>
                <a:gd name="connsiteX7" fmla="*/ 689331 w 864475"/>
                <a:gd name="connsiteY7" fmla="*/ 634410 h 996364"/>
                <a:gd name="connsiteX8" fmla="*/ 820294 w 864475"/>
                <a:gd name="connsiteY8" fmla="*/ 821277 h 996364"/>
                <a:gd name="connsiteX0" fmla="*/ 820294 w 864475"/>
                <a:gd name="connsiteY0" fmla="*/ 821277 h 996364"/>
                <a:gd name="connsiteX1" fmla="*/ 646732 w 864475"/>
                <a:gd name="connsiteY1" fmla="*/ 967285 h 996364"/>
                <a:gd name="connsiteX2" fmla="*/ 206766 w 864475"/>
                <a:gd name="connsiteY2" fmla="*/ 927197 h 996364"/>
                <a:gd name="connsiteX3" fmla="*/ 3665 w 864475"/>
                <a:gd name="connsiteY3" fmla="*/ 427683 h 996364"/>
                <a:gd name="connsiteX4" fmla="*/ 314219 w 864475"/>
                <a:gd name="connsiteY4" fmla="*/ 42048 h 996364"/>
                <a:gd name="connsiteX5" fmla="*/ 738769 w 864475"/>
                <a:gd name="connsiteY5" fmla="*/ 68302 h 996364"/>
                <a:gd name="connsiteX6" fmla="*/ 857717 w 864475"/>
                <a:gd name="connsiteY6" fmla="*/ 376543 h 996364"/>
                <a:gd name="connsiteX7" fmla="*/ 689331 w 864475"/>
                <a:gd name="connsiteY7" fmla="*/ 634410 h 996364"/>
                <a:gd name="connsiteX8" fmla="*/ 820294 w 864475"/>
                <a:gd name="connsiteY8" fmla="*/ 821277 h 996364"/>
                <a:gd name="connsiteX0" fmla="*/ 820294 w 854717"/>
                <a:gd name="connsiteY0" fmla="*/ 821277 h 996364"/>
                <a:gd name="connsiteX1" fmla="*/ 646732 w 854717"/>
                <a:gd name="connsiteY1" fmla="*/ 967285 h 996364"/>
                <a:gd name="connsiteX2" fmla="*/ 206766 w 854717"/>
                <a:gd name="connsiteY2" fmla="*/ 927197 h 996364"/>
                <a:gd name="connsiteX3" fmla="*/ 3665 w 854717"/>
                <a:gd name="connsiteY3" fmla="*/ 427683 h 996364"/>
                <a:gd name="connsiteX4" fmla="*/ 314219 w 854717"/>
                <a:gd name="connsiteY4" fmla="*/ 42048 h 996364"/>
                <a:gd name="connsiteX5" fmla="*/ 738769 w 854717"/>
                <a:gd name="connsiteY5" fmla="*/ 68302 h 996364"/>
                <a:gd name="connsiteX6" fmla="*/ 844170 w 854717"/>
                <a:gd name="connsiteY6" fmla="*/ 309078 h 996364"/>
                <a:gd name="connsiteX7" fmla="*/ 689331 w 854717"/>
                <a:gd name="connsiteY7" fmla="*/ 634410 h 996364"/>
                <a:gd name="connsiteX8" fmla="*/ 820294 w 854717"/>
                <a:gd name="connsiteY8" fmla="*/ 821277 h 996364"/>
                <a:gd name="connsiteX0" fmla="*/ 820294 w 859223"/>
                <a:gd name="connsiteY0" fmla="*/ 821277 h 996364"/>
                <a:gd name="connsiteX1" fmla="*/ 646732 w 859223"/>
                <a:gd name="connsiteY1" fmla="*/ 967285 h 996364"/>
                <a:gd name="connsiteX2" fmla="*/ 206766 w 859223"/>
                <a:gd name="connsiteY2" fmla="*/ 927197 h 996364"/>
                <a:gd name="connsiteX3" fmla="*/ 3665 w 859223"/>
                <a:gd name="connsiteY3" fmla="*/ 427683 h 996364"/>
                <a:gd name="connsiteX4" fmla="*/ 314219 w 859223"/>
                <a:gd name="connsiteY4" fmla="*/ 42048 h 996364"/>
                <a:gd name="connsiteX5" fmla="*/ 738769 w 859223"/>
                <a:gd name="connsiteY5" fmla="*/ 68302 h 996364"/>
                <a:gd name="connsiteX6" fmla="*/ 844170 w 859223"/>
                <a:gd name="connsiteY6" fmla="*/ 309078 h 996364"/>
                <a:gd name="connsiteX7" fmla="*/ 689331 w 859223"/>
                <a:gd name="connsiteY7" fmla="*/ 634410 h 996364"/>
                <a:gd name="connsiteX8" fmla="*/ 820294 w 859223"/>
                <a:gd name="connsiteY8" fmla="*/ 821277 h 996364"/>
                <a:gd name="connsiteX0" fmla="*/ 820294 w 859223"/>
                <a:gd name="connsiteY0" fmla="*/ 821277 h 996364"/>
                <a:gd name="connsiteX1" fmla="*/ 646732 w 859223"/>
                <a:gd name="connsiteY1" fmla="*/ 967285 h 996364"/>
                <a:gd name="connsiteX2" fmla="*/ 206766 w 859223"/>
                <a:gd name="connsiteY2" fmla="*/ 927197 h 996364"/>
                <a:gd name="connsiteX3" fmla="*/ 3665 w 859223"/>
                <a:gd name="connsiteY3" fmla="*/ 427683 h 996364"/>
                <a:gd name="connsiteX4" fmla="*/ 314219 w 859223"/>
                <a:gd name="connsiteY4" fmla="*/ 42048 h 996364"/>
                <a:gd name="connsiteX5" fmla="*/ 738769 w 859223"/>
                <a:gd name="connsiteY5" fmla="*/ 68302 h 996364"/>
                <a:gd name="connsiteX6" fmla="*/ 844170 w 859223"/>
                <a:gd name="connsiteY6" fmla="*/ 309078 h 996364"/>
                <a:gd name="connsiteX7" fmla="*/ 689331 w 859223"/>
                <a:gd name="connsiteY7" fmla="*/ 634410 h 996364"/>
                <a:gd name="connsiteX8" fmla="*/ 820294 w 859223"/>
                <a:gd name="connsiteY8" fmla="*/ 821277 h 996364"/>
                <a:gd name="connsiteX0" fmla="*/ 820294 w 854278"/>
                <a:gd name="connsiteY0" fmla="*/ 821277 h 996364"/>
                <a:gd name="connsiteX1" fmla="*/ 646732 w 854278"/>
                <a:gd name="connsiteY1" fmla="*/ 967285 h 996364"/>
                <a:gd name="connsiteX2" fmla="*/ 206766 w 854278"/>
                <a:gd name="connsiteY2" fmla="*/ 927197 h 996364"/>
                <a:gd name="connsiteX3" fmla="*/ 3665 w 854278"/>
                <a:gd name="connsiteY3" fmla="*/ 427683 h 996364"/>
                <a:gd name="connsiteX4" fmla="*/ 314219 w 854278"/>
                <a:gd name="connsiteY4" fmla="*/ 42048 h 996364"/>
                <a:gd name="connsiteX5" fmla="*/ 738769 w 854278"/>
                <a:gd name="connsiteY5" fmla="*/ 68302 h 996364"/>
                <a:gd name="connsiteX6" fmla="*/ 844170 w 854278"/>
                <a:gd name="connsiteY6" fmla="*/ 309078 h 996364"/>
                <a:gd name="connsiteX7" fmla="*/ 689331 w 854278"/>
                <a:gd name="connsiteY7" fmla="*/ 634410 h 996364"/>
                <a:gd name="connsiteX8" fmla="*/ 820294 w 854278"/>
                <a:gd name="connsiteY8" fmla="*/ 821277 h 996364"/>
                <a:gd name="connsiteX0" fmla="*/ 805221 w 839205"/>
                <a:gd name="connsiteY0" fmla="*/ 821277 h 993483"/>
                <a:gd name="connsiteX1" fmla="*/ 631659 w 839205"/>
                <a:gd name="connsiteY1" fmla="*/ 967285 h 993483"/>
                <a:gd name="connsiteX2" fmla="*/ 191693 w 839205"/>
                <a:gd name="connsiteY2" fmla="*/ 927197 h 993483"/>
                <a:gd name="connsiteX3" fmla="*/ 4016 w 839205"/>
                <a:gd name="connsiteY3" fmla="*/ 482484 h 993483"/>
                <a:gd name="connsiteX4" fmla="*/ 299146 w 839205"/>
                <a:gd name="connsiteY4" fmla="*/ 42048 h 993483"/>
                <a:gd name="connsiteX5" fmla="*/ 723696 w 839205"/>
                <a:gd name="connsiteY5" fmla="*/ 68302 h 993483"/>
                <a:gd name="connsiteX6" fmla="*/ 829097 w 839205"/>
                <a:gd name="connsiteY6" fmla="*/ 309078 h 993483"/>
                <a:gd name="connsiteX7" fmla="*/ 674258 w 839205"/>
                <a:gd name="connsiteY7" fmla="*/ 634410 h 993483"/>
                <a:gd name="connsiteX8" fmla="*/ 805221 w 839205"/>
                <a:gd name="connsiteY8" fmla="*/ 821277 h 993483"/>
                <a:gd name="connsiteX0" fmla="*/ 810061 w 844045"/>
                <a:gd name="connsiteY0" fmla="*/ 821277 h 993397"/>
                <a:gd name="connsiteX1" fmla="*/ 636499 w 844045"/>
                <a:gd name="connsiteY1" fmla="*/ 967285 h 993397"/>
                <a:gd name="connsiteX2" fmla="*/ 196533 w 844045"/>
                <a:gd name="connsiteY2" fmla="*/ 927197 h 993397"/>
                <a:gd name="connsiteX3" fmla="*/ 3895 w 844045"/>
                <a:gd name="connsiteY3" fmla="*/ 484188 h 993397"/>
                <a:gd name="connsiteX4" fmla="*/ 303986 w 844045"/>
                <a:gd name="connsiteY4" fmla="*/ 42048 h 993397"/>
                <a:gd name="connsiteX5" fmla="*/ 728536 w 844045"/>
                <a:gd name="connsiteY5" fmla="*/ 68302 h 993397"/>
                <a:gd name="connsiteX6" fmla="*/ 833937 w 844045"/>
                <a:gd name="connsiteY6" fmla="*/ 309078 h 993397"/>
                <a:gd name="connsiteX7" fmla="*/ 679098 w 844045"/>
                <a:gd name="connsiteY7" fmla="*/ 634410 h 993397"/>
                <a:gd name="connsiteX8" fmla="*/ 810061 w 844045"/>
                <a:gd name="connsiteY8" fmla="*/ 821277 h 993397"/>
                <a:gd name="connsiteX0" fmla="*/ 810061 w 844045"/>
                <a:gd name="connsiteY0" fmla="*/ 825239 h 997359"/>
                <a:gd name="connsiteX1" fmla="*/ 636499 w 844045"/>
                <a:gd name="connsiteY1" fmla="*/ 971247 h 997359"/>
                <a:gd name="connsiteX2" fmla="*/ 196533 w 844045"/>
                <a:gd name="connsiteY2" fmla="*/ 931159 h 997359"/>
                <a:gd name="connsiteX3" fmla="*/ 3895 w 844045"/>
                <a:gd name="connsiteY3" fmla="*/ 488150 h 997359"/>
                <a:gd name="connsiteX4" fmla="*/ 303986 w 844045"/>
                <a:gd name="connsiteY4" fmla="*/ 46010 h 997359"/>
                <a:gd name="connsiteX5" fmla="*/ 728536 w 844045"/>
                <a:gd name="connsiteY5" fmla="*/ 72264 h 997359"/>
                <a:gd name="connsiteX6" fmla="*/ 833937 w 844045"/>
                <a:gd name="connsiteY6" fmla="*/ 313040 h 997359"/>
                <a:gd name="connsiteX7" fmla="*/ 679098 w 844045"/>
                <a:gd name="connsiteY7" fmla="*/ 638372 h 997359"/>
                <a:gd name="connsiteX8" fmla="*/ 810061 w 844045"/>
                <a:gd name="connsiteY8" fmla="*/ 825239 h 997359"/>
                <a:gd name="connsiteX0" fmla="*/ 810061 w 837826"/>
                <a:gd name="connsiteY0" fmla="*/ 825239 h 997359"/>
                <a:gd name="connsiteX1" fmla="*/ 636499 w 837826"/>
                <a:gd name="connsiteY1" fmla="*/ 971247 h 997359"/>
                <a:gd name="connsiteX2" fmla="*/ 196533 w 837826"/>
                <a:gd name="connsiteY2" fmla="*/ 931159 h 997359"/>
                <a:gd name="connsiteX3" fmla="*/ 3895 w 837826"/>
                <a:gd name="connsiteY3" fmla="*/ 488150 h 997359"/>
                <a:gd name="connsiteX4" fmla="*/ 303986 w 837826"/>
                <a:gd name="connsiteY4" fmla="*/ 46010 h 997359"/>
                <a:gd name="connsiteX5" fmla="*/ 728536 w 837826"/>
                <a:gd name="connsiteY5" fmla="*/ 72264 h 997359"/>
                <a:gd name="connsiteX6" fmla="*/ 833937 w 837826"/>
                <a:gd name="connsiteY6" fmla="*/ 313040 h 997359"/>
                <a:gd name="connsiteX7" fmla="*/ 679098 w 837826"/>
                <a:gd name="connsiteY7" fmla="*/ 638372 h 997359"/>
                <a:gd name="connsiteX8" fmla="*/ 810061 w 837826"/>
                <a:gd name="connsiteY8" fmla="*/ 825239 h 997359"/>
                <a:gd name="connsiteX0" fmla="*/ 810061 w 839752"/>
                <a:gd name="connsiteY0" fmla="*/ 825239 h 997359"/>
                <a:gd name="connsiteX1" fmla="*/ 636499 w 839752"/>
                <a:gd name="connsiteY1" fmla="*/ 971247 h 997359"/>
                <a:gd name="connsiteX2" fmla="*/ 196533 w 839752"/>
                <a:gd name="connsiteY2" fmla="*/ 931159 h 997359"/>
                <a:gd name="connsiteX3" fmla="*/ 3895 w 839752"/>
                <a:gd name="connsiteY3" fmla="*/ 488150 h 997359"/>
                <a:gd name="connsiteX4" fmla="*/ 303986 w 839752"/>
                <a:gd name="connsiteY4" fmla="*/ 46010 h 997359"/>
                <a:gd name="connsiteX5" fmla="*/ 728536 w 839752"/>
                <a:gd name="connsiteY5" fmla="*/ 72264 h 997359"/>
                <a:gd name="connsiteX6" fmla="*/ 833937 w 839752"/>
                <a:gd name="connsiteY6" fmla="*/ 313040 h 997359"/>
                <a:gd name="connsiteX7" fmla="*/ 679098 w 839752"/>
                <a:gd name="connsiteY7" fmla="*/ 638372 h 997359"/>
                <a:gd name="connsiteX8" fmla="*/ 810061 w 839752"/>
                <a:gd name="connsiteY8" fmla="*/ 825239 h 997359"/>
                <a:gd name="connsiteX0" fmla="*/ 810061 w 835020"/>
                <a:gd name="connsiteY0" fmla="*/ 825239 h 997359"/>
                <a:gd name="connsiteX1" fmla="*/ 636499 w 835020"/>
                <a:gd name="connsiteY1" fmla="*/ 971247 h 997359"/>
                <a:gd name="connsiteX2" fmla="*/ 196533 w 835020"/>
                <a:gd name="connsiteY2" fmla="*/ 931159 h 997359"/>
                <a:gd name="connsiteX3" fmla="*/ 3895 w 835020"/>
                <a:gd name="connsiteY3" fmla="*/ 488150 h 997359"/>
                <a:gd name="connsiteX4" fmla="*/ 303986 w 835020"/>
                <a:gd name="connsiteY4" fmla="*/ 46010 h 997359"/>
                <a:gd name="connsiteX5" fmla="*/ 728536 w 835020"/>
                <a:gd name="connsiteY5" fmla="*/ 72264 h 997359"/>
                <a:gd name="connsiteX6" fmla="*/ 833937 w 835020"/>
                <a:gd name="connsiteY6" fmla="*/ 313040 h 997359"/>
                <a:gd name="connsiteX7" fmla="*/ 679098 w 835020"/>
                <a:gd name="connsiteY7" fmla="*/ 638372 h 997359"/>
                <a:gd name="connsiteX8" fmla="*/ 810061 w 835020"/>
                <a:gd name="connsiteY8" fmla="*/ 825239 h 997359"/>
                <a:gd name="connsiteX0" fmla="*/ 810061 w 835020"/>
                <a:gd name="connsiteY0" fmla="*/ 825239 h 997359"/>
                <a:gd name="connsiteX1" fmla="*/ 636499 w 835020"/>
                <a:gd name="connsiteY1" fmla="*/ 971247 h 997359"/>
                <a:gd name="connsiteX2" fmla="*/ 196533 w 835020"/>
                <a:gd name="connsiteY2" fmla="*/ 931159 h 997359"/>
                <a:gd name="connsiteX3" fmla="*/ 3895 w 835020"/>
                <a:gd name="connsiteY3" fmla="*/ 488150 h 997359"/>
                <a:gd name="connsiteX4" fmla="*/ 303986 w 835020"/>
                <a:gd name="connsiteY4" fmla="*/ 46010 h 997359"/>
                <a:gd name="connsiteX5" fmla="*/ 728536 w 835020"/>
                <a:gd name="connsiteY5" fmla="*/ 72264 h 997359"/>
                <a:gd name="connsiteX6" fmla="*/ 833937 w 835020"/>
                <a:gd name="connsiteY6" fmla="*/ 313040 h 997359"/>
                <a:gd name="connsiteX7" fmla="*/ 679098 w 835020"/>
                <a:gd name="connsiteY7" fmla="*/ 638372 h 997359"/>
                <a:gd name="connsiteX8" fmla="*/ 810061 w 835020"/>
                <a:gd name="connsiteY8" fmla="*/ 825239 h 997359"/>
                <a:gd name="connsiteX0" fmla="*/ 810061 w 835020"/>
                <a:gd name="connsiteY0" fmla="*/ 825239 h 997359"/>
                <a:gd name="connsiteX1" fmla="*/ 636499 w 835020"/>
                <a:gd name="connsiteY1" fmla="*/ 971247 h 997359"/>
                <a:gd name="connsiteX2" fmla="*/ 196533 w 835020"/>
                <a:gd name="connsiteY2" fmla="*/ 931159 h 997359"/>
                <a:gd name="connsiteX3" fmla="*/ 3895 w 835020"/>
                <a:gd name="connsiteY3" fmla="*/ 488150 h 997359"/>
                <a:gd name="connsiteX4" fmla="*/ 303986 w 835020"/>
                <a:gd name="connsiteY4" fmla="*/ 46010 h 997359"/>
                <a:gd name="connsiteX5" fmla="*/ 728536 w 835020"/>
                <a:gd name="connsiteY5" fmla="*/ 72264 h 997359"/>
                <a:gd name="connsiteX6" fmla="*/ 833937 w 835020"/>
                <a:gd name="connsiteY6" fmla="*/ 313040 h 997359"/>
                <a:gd name="connsiteX7" fmla="*/ 679098 w 835020"/>
                <a:gd name="connsiteY7" fmla="*/ 638372 h 997359"/>
                <a:gd name="connsiteX8" fmla="*/ 810061 w 835020"/>
                <a:gd name="connsiteY8" fmla="*/ 825239 h 99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020" h="997359">
                  <a:moveTo>
                    <a:pt x="810061" y="825239"/>
                  </a:moveTo>
                  <a:cubicBezTo>
                    <a:pt x="802535" y="892973"/>
                    <a:pt x="793128" y="921694"/>
                    <a:pt x="636499" y="971247"/>
                  </a:cubicBezTo>
                  <a:cubicBezTo>
                    <a:pt x="509639" y="1010579"/>
                    <a:pt x="301967" y="1011675"/>
                    <a:pt x="196533" y="931159"/>
                  </a:cubicBezTo>
                  <a:cubicBezTo>
                    <a:pt x="91099" y="850643"/>
                    <a:pt x="-22619" y="627826"/>
                    <a:pt x="3895" y="488150"/>
                  </a:cubicBezTo>
                  <a:cubicBezTo>
                    <a:pt x="44850" y="274277"/>
                    <a:pt x="141406" y="135380"/>
                    <a:pt x="303986" y="46010"/>
                  </a:cubicBezTo>
                  <a:cubicBezTo>
                    <a:pt x="508213" y="-39080"/>
                    <a:pt x="629281" y="8213"/>
                    <a:pt x="728536" y="72264"/>
                  </a:cubicBezTo>
                  <a:cubicBezTo>
                    <a:pt x="818540" y="136504"/>
                    <a:pt x="840518" y="268354"/>
                    <a:pt x="833937" y="313040"/>
                  </a:cubicBezTo>
                  <a:cubicBezTo>
                    <a:pt x="812993" y="400119"/>
                    <a:pt x="646859" y="471045"/>
                    <a:pt x="679098" y="638372"/>
                  </a:cubicBezTo>
                  <a:cubicBezTo>
                    <a:pt x="729838" y="779093"/>
                    <a:pt x="812351" y="709408"/>
                    <a:pt x="810061" y="825239"/>
                  </a:cubicBezTo>
                  <a:close/>
                </a:path>
              </a:pathLst>
            </a:cu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172714" y="2523677"/>
              <a:ext cx="178510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>
                  <a:latin typeface="Times" panose="02020603060405020304" pitchFamily="18" charset="0"/>
                  <a:ea typeface="楷体" panose="02010609060101010101" pitchFamily="49" charset="-122"/>
                </a:rPr>
                <a:t>(b)  </a:t>
              </a:r>
              <a:r>
                <a:rPr lang="zh-CN" altLang="en-US" sz="1350" dirty="0">
                  <a:latin typeface="Times" panose="02020603060405020304" pitchFamily="18" charset="0"/>
                  <a:ea typeface="楷体" panose="02010609060101010101" pitchFamily="49" charset="-122"/>
                </a:rPr>
                <a:t>计算的原因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435325" y="2593320"/>
            <a:ext cx="1413090" cy="2003358"/>
            <a:chOff x="5701452" y="252542"/>
            <a:chExt cx="1884120" cy="2671143"/>
          </a:xfrm>
        </p:grpSpPr>
        <p:sp>
          <p:nvSpPr>
            <p:cNvPr id="16" name="弦形 6"/>
            <p:cNvSpPr/>
            <p:nvPr/>
          </p:nvSpPr>
          <p:spPr>
            <a:xfrm rot="1036148">
              <a:off x="5701452" y="252542"/>
              <a:ext cx="1884120" cy="2037397"/>
            </a:xfrm>
            <a:custGeom>
              <a:avLst/>
              <a:gdLst>
                <a:gd name="connsiteX0" fmla="*/ 780489 w 914400"/>
                <a:gd name="connsiteY0" fmla="*/ 780489 h 914400"/>
                <a:gd name="connsiteX1" fmla="*/ 228600 w 914400"/>
                <a:gd name="connsiteY1" fmla="*/ 853147 h 914400"/>
                <a:gd name="connsiteX2" fmla="*/ 15579 w 914400"/>
                <a:gd name="connsiteY2" fmla="*/ 338868 h 914400"/>
                <a:gd name="connsiteX3" fmla="*/ 457200 w 914400"/>
                <a:gd name="connsiteY3" fmla="*/ 0 h 914400"/>
                <a:gd name="connsiteX4" fmla="*/ 780489 w 914400"/>
                <a:gd name="connsiteY4" fmla="*/ 780489 h 914400"/>
                <a:gd name="connsiteX0" fmla="*/ 780530 w 780530"/>
                <a:gd name="connsiteY0" fmla="*/ 780646 h 914567"/>
                <a:gd name="connsiteX1" fmla="*/ 228641 w 780530"/>
                <a:gd name="connsiteY1" fmla="*/ 853304 h 914567"/>
                <a:gd name="connsiteX2" fmla="*/ 15620 w 780530"/>
                <a:gd name="connsiteY2" fmla="*/ 339025 h 914567"/>
                <a:gd name="connsiteX3" fmla="*/ 457241 w 780530"/>
                <a:gd name="connsiteY3" fmla="*/ 157 h 914567"/>
                <a:gd name="connsiteX4" fmla="*/ 587063 w 780530"/>
                <a:gd name="connsiteY4" fmla="*/ 372690 h 914567"/>
                <a:gd name="connsiteX5" fmla="*/ 780530 w 780530"/>
                <a:gd name="connsiteY5" fmla="*/ 780646 h 914567"/>
                <a:gd name="connsiteX0" fmla="*/ 780530 w 780530"/>
                <a:gd name="connsiteY0" fmla="*/ 780646 h 914567"/>
                <a:gd name="connsiteX1" fmla="*/ 228641 w 780530"/>
                <a:gd name="connsiteY1" fmla="*/ 853304 h 914567"/>
                <a:gd name="connsiteX2" fmla="*/ 15620 w 780530"/>
                <a:gd name="connsiteY2" fmla="*/ 339025 h 914567"/>
                <a:gd name="connsiteX3" fmla="*/ 457241 w 780530"/>
                <a:gd name="connsiteY3" fmla="*/ 157 h 914567"/>
                <a:gd name="connsiteX4" fmla="*/ 496752 w 780530"/>
                <a:gd name="connsiteY4" fmla="*/ 463001 h 914567"/>
                <a:gd name="connsiteX5" fmla="*/ 780530 w 780530"/>
                <a:gd name="connsiteY5" fmla="*/ 780646 h 914567"/>
                <a:gd name="connsiteX0" fmla="*/ 780530 w 780530"/>
                <a:gd name="connsiteY0" fmla="*/ 780646 h 914567"/>
                <a:gd name="connsiteX1" fmla="*/ 228641 w 780530"/>
                <a:gd name="connsiteY1" fmla="*/ 853304 h 914567"/>
                <a:gd name="connsiteX2" fmla="*/ 15620 w 780530"/>
                <a:gd name="connsiteY2" fmla="*/ 339025 h 914567"/>
                <a:gd name="connsiteX3" fmla="*/ 457241 w 780530"/>
                <a:gd name="connsiteY3" fmla="*/ 157 h 914567"/>
                <a:gd name="connsiteX4" fmla="*/ 496752 w 780530"/>
                <a:gd name="connsiteY4" fmla="*/ 463001 h 914567"/>
                <a:gd name="connsiteX5" fmla="*/ 780530 w 780530"/>
                <a:gd name="connsiteY5" fmla="*/ 780646 h 914567"/>
                <a:gd name="connsiteX0" fmla="*/ 780530 w 780530"/>
                <a:gd name="connsiteY0" fmla="*/ 780646 h 914567"/>
                <a:gd name="connsiteX1" fmla="*/ 228641 w 780530"/>
                <a:gd name="connsiteY1" fmla="*/ 853304 h 914567"/>
                <a:gd name="connsiteX2" fmla="*/ 15620 w 780530"/>
                <a:gd name="connsiteY2" fmla="*/ 339025 h 914567"/>
                <a:gd name="connsiteX3" fmla="*/ 457241 w 780530"/>
                <a:gd name="connsiteY3" fmla="*/ 157 h 914567"/>
                <a:gd name="connsiteX4" fmla="*/ 496752 w 780530"/>
                <a:gd name="connsiteY4" fmla="*/ 463001 h 914567"/>
                <a:gd name="connsiteX5" fmla="*/ 780530 w 780530"/>
                <a:gd name="connsiteY5" fmla="*/ 780646 h 914567"/>
                <a:gd name="connsiteX0" fmla="*/ 780530 w 830052"/>
                <a:gd name="connsiteY0" fmla="*/ 814484 h 948405"/>
                <a:gd name="connsiteX1" fmla="*/ 228641 w 830052"/>
                <a:gd name="connsiteY1" fmla="*/ 887142 h 948405"/>
                <a:gd name="connsiteX2" fmla="*/ 15620 w 830052"/>
                <a:gd name="connsiteY2" fmla="*/ 372863 h 948405"/>
                <a:gd name="connsiteX3" fmla="*/ 829775 w 830052"/>
                <a:gd name="connsiteY3" fmla="*/ 128 h 948405"/>
                <a:gd name="connsiteX4" fmla="*/ 496752 w 830052"/>
                <a:gd name="connsiteY4" fmla="*/ 496839 h 948405"/>
                <a:gd name="connsiteX5" fmla="*/ 780530 w 830052"/>
                <a:gd name="connsiteY5" fmla="*/ 814484 h 948405"/>
                <a:gd name="connsiteX0" fmla="*/ 780530 w 830209"/>
                <a:gd name="connsiteY0" fmla="*/ 814484 h 948405"/>
                <a:gd name="connsiteX1" fmla="*/ 228641 w 830209"/>
                <a:gd name="connsiteY1" fmla="*/ 887142 h 948405"/>
                <a:gd name="connsiteX2" fmla="*/ 15620 w 830209"/>
                <a:gd name="connsiteY2" fmla="*/ 372863 h 948405"/>
                <a:gd name="connsiteX3" fmla="*/ 829775 w 830209"/>
                <a:gd name="connsiteY3" fmla="*/ 128 h 948405"/>
                <a:gd name="connsiteX4" fmla="*/ 666085 w 830209"/>
                <a:gd name="connsiteY4" fmla="*/ 496839 h 948405"/>
                <a:gd name="connsiteX5" fmla="*/ 780530 w 830209"/>
                <a:gd name="connsiteY5" fmla="*/ 814484 h 948405"/>
                <a:gd name="connsiteX0" fmla="*/ 780530 w 830209"/>
                <a:gd name="connsiteY0" fmla="*/ 814484 h 948405"/>
                <a:gd name="connsiteX1" fmla="*/ 228641 w 830209"/>
                <a:gd name="connsiteY1" fmla="*/ 887142 h 948405"/>
                <a:gd name="connsiteX2" fmla="*/ 15620 w 830209"/>
                <a:gd name="connsiteY2" fmla="*/ 372863 h 948405"/>
                <a:gd name="connsiteX3" fmla="*/ 829775 w 830209"/>
                <a:gd name="connsiteY3" fmla="*/ 128 h 948405"/>
                <a:gd name="connsiteX4" fmla="*/ 666085 w 830209"/>
                <a:gd name="connsiteY4" fmla="*/ 496839 h 948405"/>
                <a:gd name="connsiteX5" fmla="*/ 780530 w 830209"/>
                <a:gd name="connsiteY5" fmla="*/ 814484 h 948405"/>
                <a:gd name="connsiteX0" fmla="*/ 1005077 w 1005077"/>
                <a:gd name="connsiteY0" fmla="*/ 825773 h 940792"/>
                <a:gd name="connsiteX1" fmla="*/ 227410 w 1005077"/>
                <a:gd name="connsiteY1" fmla="*/ 887142 h 940792"/>
                <a:gd name="connsiteX2" fmla="*/ 14389 w 1005077"/>
                <a:gd name="connsiteY2" fmla="*/ 372863 h 940792"/>
                <a:gd name="connsiteX3" fmla="*/ 828544 w 1005077"/>
                <a:gd name="connsiteY3" fmla="*/ 128 h 940792"/>
                <a:gd name="connsiteX4" fmla="*/ 664854 w 1005077"/>
                <a:gd name="connsiteY4" fmla="*/ 496839 h 940792"/>
                <a:gd name="connsiteX5" fmla="*/ 1005077 w 1005077"/>
                <a:gd name="connsiteY5" fmla="*/ 825773 h 940792"/>
                <a:gd name="connsiteX0" fmla="*/ 991934 w 991934"/>
                <a:gd name="connsiteY0" fmla="*/ 850090 h 965109"/>
                <a:gd name="connsiteX1" fmla="*/ 214267 w 991934"/>
                <a:gd name="connsiteY1" fmla="*/ 911459 h 965109"/>
                <a:gd name="connsiteX2" fmla="*/ 1246 w 991934"/>
                <a:gd name="connsiteY2" fmla="*/ 397180 h 965109"/>
                <a:gd name="connsiteX3" fmla="*/ 200156 w 991934"/>
                <a:gd name="connsiteY3" fmla="*/ 80891 h 965109"/>
                <a:gd name="connsiteX4" fmla="*/ 815401 w 991934"/>
                <a:gd name="connsiteY4" fmla="*/ 24445 h 965109"/>
                <a:gd name="connsiteX5" fmla="*/ 651711 w 991934"/>
                <a:gd name="connsiteY5" fmla="*/ 521156 h 965109"/>
                <a:gd name="connsiteX6" fmla="*/ 991934 w 991934"/>
                <a:gd name="connsiteY6" fmla="*/ 850090 h 965109"/>
                <a:gd name="connsiteX0" fmla="*/ 1032041 w 1032041"/>
                <a:gd name="connsiteY0" fmla="*/ 850090 h 946338"/>
                <a:gd name="connsiteX1" fmla="*/ 254374 w 1032041"/>
                <a:gd name="connsiteY1" fmla="*/ 911459 h 946338"/>
                <a:gd name="connsiteX2" fmla="*/ 14484 w 1032041"/>
                <a:gd name="connsiteY2" fmla="*/ 679203 h 946338"/>
                <a:gd name="connsiteX3" fmla="*/ 41353 w 1032041"/>
                <a:gd name="connsiteY3" fmla="*/ 397180 h 946338"/>
                <a:gd name="connsiteX4" fmla="*/ 240263 w 1032041"/>
                <a:gd name="connsiteY4" fmla="*/ 80891 h 946338"/>
                <a:gd name="connsiteX5" fmla="*/ 855508 w 1032041"/>
                <a:gd name="connsiteY5" fmla="*/ 24445 h 946338"/>
                <a:gd name="connsiteX6" fmla="*/ 691818 w 1032041"/>
                <a:gd name="connsiteY6" fmla="*/ 521156 h 946338"/>
                <a:gd name="connsiteX7" fmla="*/ 1032041 w 1032041"/>
                <a:gd name="connsiteY7" fmla="*/ 850090 h 946338"/>
                <a:gd name="connsiteX0" fmla="*/ 1032041 w 1032041"/>
                <a:gd name="connsiteY0" fmla="*/ 850090 h 996854"/>
                <a:gd name="connsiteX1" fmla="*/ 646663 w 1032041"/>
                <a:gd name="connsiteY1" fmla="*/ 995292 h 996854"/>
                <a:gd name="connsiteX2" fmla="*/ 254374 w 1032041"/>
                <a:gd name="connsiteY2" fmla="*/ 911459 h 996854"/>
                <a:gd name="connsiteX3" fmla="*/ 14484 w 1032041"/>
                <a:gd name="connsiteY3" fmla="*/ 679203 h 996854"/>
                <a:gd name="connsiteX4" fmla="*/ 41353 w 1032041"/>
                <a:gd name="connsiteY4" fmla="*/ 397180 h 996854"/>
                <a:gd name="connsiteX5" fmla="*/ 240263 w 1032041"/>
                <a:gd name="connsiteY5" fmla="*/ 80891 h 996854"/>
                <a:gd name="connsiteX6" fmla="*/ 855508 w 1032041"/>
                <a:gd name="connsiteY6" fmla="*/ 24445 h 996854"/>
                <a:gd name="connsiteX7" fmla="*/ 691818 w 1032041"/>
                <a:gd name="connsiteY7" fmla="*/ 521156 h 996854"/>
                <a:gd name="connsiteX8" fmla="*/ 1032041 w 1032041"/>
                <a:gd name="connsiteY8" fmla="*/ 850090 h 996854"/>
                <a:gd name="connsiteX0" fmla="*/ 1080179 w 1080179"/>
                <a:gd name="connsiteY0" fmla="*/ 850090 h 996854"/>
                <a:gd name="connsiteX1" fmla="*/ 694801 w 1080179"/>
                <a:gd name="connsiteY1" fmla="*/ 995292 h 996854"/>
                <a:gd name="connsiteX2" fmla="*/ 302512 w 1080179"/>
                <a:gd name="connsiteY2" fmla="*/ 911459 h 996854"/>
                <a:gd name="connsiteX3" fmla="*/ 62622 w 1080179"/>
                <a:gd name="connsiteY3" fmla="*/ 679203 h 996854"/>
                <a:gd name="connsiteX4" fmla="*/ 7018 w 1080179"/>
                <a:gd name="connsiteY4" fmla="*/ 367230 h 996854"/>
                <a:gd name="connsiteX5" fmla="*/ 288401 w 1080179"/>
                <a:gd name="connsiteY5" fmla="*/ 80891 h 996854"/>
                <a:gd name="connsiteX6" fmla="*/ 903646 w 1080179"/>
                <a:gd name="connsiteY6" fmla="*/ 24445 h 996854"/>
                <a:gd name="connsiteX7" fmla="*/ 739956 w 1080179"/>
                <a:gd name="connsiteY7" fmla="*/ 521156 h 996854"/>
                <a:gd name="connsiteX8" fmla="*/ 1080179 w 1080179"/>
                <a:gd name="connsiteY8" fmla="*/ 850090 h 996854"/>
                <a:gd name="connsiteX0" fmla="*/ 1086133 w 1086133"/>
                <a:gd name="connsiteY0" fmla="*/ 850090 h 996818"/>
                <a:gd name="connsiteX1" fmla="*/ 700755 w 1086133"/>
                <a:gd name="connsiteY1" fmla="*/ 995292 h 996818"/>
                <a:gd name="connsiteX2" fmla="*/ 308466 w 1086133"/>
                <a:gd name="connsiteY2" fmla="*/ 911459 h 996818"/>
                <a:gd name="connsiteX3" fmla="*/ 35588 w 1086133"/>
                <a:gd name="connsiteY3" fmla="*/ 686690 h 996818"/>
                <a:gd name="connsiteX4" fmla="*/ 12972 w 1086133"/>
                <a:gd name="connsiteY4" fmla="*/ 367230 h 996818"/>
                <a:gd name="connsiteX5" fmla="*/ 294355 w 1086133"/>
                <a:gd name="connsiteY5" fmla="*/ 80891 h 996818"/>
                <a:gd name="connsiteX6" fmla="*/ 909600 w 1086133"/>
                <a:gd name="connsiteY6" fmla="*/ 24445 h 996818"/>
                <a:gd name="connsiteX7" fmla="*/ 745910 w 1086133"/>
                <a:gd name="connsiteY7" fmla="*/ 521156 h 996818"/>
                <a:gd name="connsiteX8" fmla="*/ 1086133 w 1086133"/>
                <a:gd name="connsiteY8" fmla="*/ 850090 h 996818"/>
                <a:gd name="connsiteX0" fmla="*/ 1086133 w 1086133"/>
                <a:gd name="connsiteY0" fmla="*/ 880078 h 1026806"/>
                <a:gd name="connsiteX1" fmla="*/ 700755 w 1086133"/>
                <a:gd name="connsiteY1" fmla="*/ 1025280 h 1026806"/>
                <a:gd name="connsiteX2" fmla="*/ 308466 w 1086133"/>
                <a:gd name="connsiteY2" fmla="*/ 941447 h 1026806"/>
                <a:gd name="connsiteX3" fmla="*/ 35588 w 1086133"/>
                <a:gd name="connsiteY3" fmla="*/ 716678 h 1026806"/>
                <a:gd name="connsiteX4" fmla="*/ 12972 w 1086133"/>
                <a:gd name="connsiteY4" fmla="*/ 397218 h 1026806"/>
                <a:gd name="connsiteX5" fmla="*/ 294355 w 1086133"/>
                <a:gd name="connsiteY5" fmla="*/ 110879 h 1026806"/>
                <a:gd name="connsiteX6" fmla="*/ 598410 w 1086133"/>
                <a:gd name="connsiteY6" fmla="*/ 15013 h 1026806"/>
                <a:gd name="connsiteX7" fmla="*/ 909600 w 1086133"/>
                <a:gd name="connsiteY7" fmla="*/ 54433 h 1026806"/>
                <a:gd name="connsiteX8" fmla="*/ 745910 w 1086133"/>
                <a:gd name="connsiteY8" fmla="*/ 551144 h 1026806"/>
                <a:gd name="connsiteX9" fmla="*/ 1086133 w 1086133"/>
                <a:gd name="connsiteY9" fmla="*/ 880078 h 1026806"/>
                <a:gd name="connsiteX0" fmla="*/ 1086133 w 1086133"/>
                <a:gd name="connsiteY0" fmla="*/ 869968 h 1016696"/>
                <a:gd name="connsiteX1" fmla="*/ 700755 w 1086133"/>
                <a:gd name="connsiteY1" fmla="*/ 1015170 h 1016696"/>
                <a:gd name="connsiteX2" fmla="*/ 308466 w 1086133"/>
                <a:gd name="connsiteY2" fmla="*/ 931337 h 1016696"/>
                <a:gd name="connsiteX3" fmla="*/ 35588 w 1086133"/>
                <a:gd name="connsiteY3" fmla="*/ 706568 h 1016696"/>
                <a:gd name="connsiteX4" fmla="*/ 12972 w 1086133"/>
                <a:gd name="connsiteY4" fmla="*/ 387108 h 1016696"/>
                <a:gd name="connsiteX5" fmla="*/ 294355 w 1086133"/>
                <a:gd name="connsiteY5" fmla="*/ 100769 h 1016696"/>
                <a:gd name="connsiteX6" fmla="*/ 598410 w 1086133"/>
                <a:gd name="connsiteY6" fmla="*/ 4903 h 1016696"/>
                <a:gd name="connsiteX7" fmla="*/ 818880 w 1086133"/>
                <a:gd name="connsiteY7" fmla="*/ 74273 h 1016696"/>
                <a:gd name="connsiteX8" fmla="*/ 745910 w 1086133"/>
                <a:gd name="connsiteY8" fmla="*/ 541034 h 1016696"/>
                <a:gd name="connsiteX9" fmla="*/ 1086133 w 1086133"/>
                <a:gd name="connsiteY9" fmla="*/ 869968 h 1016696"/>
                <a:gd name="connsiteX0" fmla="*/ 945930 w 945930"/>
                <a:gd name="connsiteY0" fmla="*/ 884943 h 1016696"/>
                <a:gd name="connsiteX1" fmla="*/ 700755 w 945930"/>
                <a:gd name="connsiteY1" fmla="*/ 1015170 h 1016696"/>
                <a:gd name="connsiteX2" fmla="*/ 308466 w 945930"/>
                <a:gd name="connsiteY2" fmla="*/ 931337 h 1016696"/>
                <a:gd name="connsiteX3" fmla="*/ 35588 w 945930"/>
                <a:gd name="connsiteY3" fmla="*/ 706568 h 1016696"/>
                <a:gd name="connsiteX4" fmla="*/ 12972 w 945930"/>
                <a:gd name="connsiteY4" fmla="*/ 387108 h 1016696"/>
                <a:gd name="connsiteX5" fmla="*/ 294355 w 945930"/>
                <a:gd name="connsiteY5" fmla="*/ 100769 h 1016696"/>
                <a:gd name="connsiteX6" fmla="*/ 598410 w 945930"/>
                <a:gd name="connsiteY6" fmla="*/ 4903 h 1016696"/>
                <a:gd name="connsiteX7" fmla="*/ 818880 w 945930"/>
                <a:gd name="connsiteY7" fmla="*/ 74273 h 1016696"/>
                <a:gd name="connsiteX8" fmla="*/ 745910 w 945930"/>
                <a:gd name="connsiteY8" fmla="*/ 541034 h 1016696"/>
                <a:gd name="connsiteX9" fmla="*/ 945930 w 945930"/>
                <a:gd name="connsiteY9" fmla="*/ 884943 h 1016696"/>
                <a:gd name="connsiteX0" fmla="*/ 945930 w 945930"/>
                <a:gd name="connsiteY0" fmla="*/ 884943 h 1016696"/>
                <a:gd name="connsiteX1" fmla="*/ 700755 w 945930"/>
                <a:gd name="connsiteY1" fmla="*/ 1015170 h 1016696"/>
                <a:gd name="connsiteX2" fmla="*/ 308466 w 945930"/>
                <a:gd name="connsiteY2" fmla="*/ 931337 h 1016696"/>
                <a:gd name="connsiteX3" fmla="*/ 35588 w 945930"/>
                <a:gd name="connsiteY3" fmla="*/ 706568 h 1016696"/>
                <a:gd name="connsiteX4" fmla="*/ 12972 w 945930"/>
                <a:gd name="connsiteY4" fmla="*/ 387108 h 1016696"/>
                <a:gd name="connsiteX5" fmla="*/ 294355 w 945930"/>
                <a:gd name="connsiteY5" fmla="*/ 100769 h 1016696"/>
                <a:gd name="connsiteX6" fmla="*/ 598410 w 945930"/>
                <a:gd name="connsiteY6" fmla="*/ 4903 h 1016696"/>
                <a:gd name="connsiteX7" fmla="*/ 818880 w 945930"/>
                <a:gd name="connsiteY7" fmla="*/ 74273 h 1016696"/>
                <a:gd name="connsiteX8" fmla="*/ 745910 w 945930"/>
                <a:gd name="connsiteY8" fmla="*/ 630882 h 1016696"/>
                <a:gd name="connsiteX9" fmla="*/ 945930 w 945930"/>
                <a:gd name="connsiteY9" fmla="*/ 884943 h 1016696"/>
                <a:gd name="connsiteX0" fmla="*/ 945930 w 945930"/>
                <a:gd name="connsiteY0" fmla="*/ 884943 h 1016696"/>
                <a:gd name="connsiteX1" fmla="*/ 700755 w 945930"/>
                <a:gd name="connsiteY1" fmla="*/ 1015170 h 1016696"/>
                <a:gd name="connsiteX2" fmla="*/ 308466 w 945930"/>
                <a:gd name="connsiteY2" fmla="*/ 931337 h 1016696"/>
                <a:gd name="connsiteX3" fmla="*/ 35588 w 945930"/>
                <a:gd name="connsiteY3" fmla="*/ 706568 h 1016696"/>
                <a:gd name="connsiteX4" fmla="*/ 12972 w 945930"/>
                <a:gd name="connsiteY4" fmla="*/ 387108 h 1016696"/>
                <a:gd name="connsiteX5" fmla="*/ 294355 w 945930"/>
                <a:gd name="connsiteY5" fmla="*/ 100769 h 1016696"/>
                <a:gd name="connsiteX6" fmla="*/ 598410 w 945930"/>
                <a:gd name="connsiteY6" fmla="*/ 4903 h 1016696"/>
                <a:gd name="connsiteX7" fmla="*/ 818880 w 945930"/>
                <a:gd name="connsiteY7" fmla="*/ 74273 h 1016696"/>
                <a:gd name="connsiteX8" fmla="*/ 745910 w 945930"/>
                <a:gd name="connsiteY8" fmla="*/ 630882 h 1016696"/>
                <a:gd name="connsiteX9" fmla="*/ 945930 w 945930"/>
                <a:gd name="connsiteY9" fmla="*/ 884943 h 1016696"/>
                <a:gd name="connsiteX0" fmla="*/ 945930 w 945930"/>
                <a:gd name="connsiteY0" fmla="*/ 881919 h 1013672"/>
                <a:gd name="connsiteX1" fmla="*/ 700755 w 945930"/>
                <a:gd name="connsiteY1" fmla="*/ 1012146 h 1013672"/>
                <a:gd name="connsiteX2" fmla="*/ 308466 w 945930"/>
                <a:gd name="connsiteY2" fmla="*/ 928313 h 1013672"/>
                <a:gd name="connsiteX3" fmla="*/ 35588 w 945930"/>
                <a:gd name="connsiteY3" fmla="*/ 703544 h 1013672"/>
                <a:gd name="connsiteX4" fmla="*/ 12972 w 945930"/>
                <a:gd name="connsiteY4" fmla="*/ 384084 h 1013672"/>
                <a:gd name="connsiteX5" fmla="*/ 294355 w 945930"/>
                <a:gd name="connsiteY5" fmla="*/ 97745 h 1013672"/>
                <a:gd name="connsiteX6" fmla="*/ 598410 w 945930"/>
                <a:gd name="connsiteY6" fmla="*/ 1879 h 1013672"/>
                <a:gd name="connsiteX7" fmla="*/ 818880 w 945930"/>
                <a:gd name="connsiteY7" fmla="*/ 71249 h 1013672"/>
                <a:gd name="connsiteX8" fmla="*/ 796343 w 945930"/>
                <a:gd name="connsiteY8" fmla="*/ 361272 h 1013672"/>
                <a:gd name="connsiteX9" fmla="*/ 745910 w 945930"/>
                <a:gd name="connsiteY9" fmla="*/ 627858 h 1013672"/>
                <a:gd name="connsiteX10" fmla="*/ 945930 w 945930"/>
                <a:gd name="connsiteY10" fmla="*/ 881919 h 1013672"/>
                <a:gd name="connsiteX0" fmla="*/ 945930 w 945930"/>
                <a:gd name="connsiteY0" fmla="*/ 881919 h 1013672"/>
                <a:gd name="connsiteX1" fmla="*/ 700755 w 945930"/>
                <a:gd name="connsiteY1" fmla="*/ 1012146 h 1013672"/>
                <a:gd name="connsiteX2" fmla="*/ 308466 w 945930"/>
                <a:gd name="connsiteY2" fmla="*/ 928313 h 1013672"/>
                <a:gd name="connsiteX3" fmla="*/ 35588 w 945930"/>
                <a:gd name="connsiteY3" fmla="*/ 703544 h 1013672"/>
                <a:gd name="connsiteX4" fmla="*/ 12972 w 945930"/>
                <a:gd name="connsiteY4" fmla="*/ 384084 h 1013672"/>
                <a:gd name="connsiteX5" fmla="*/ 294355 w 945930"/>
                <a:gd name="connsiteY5" fmla="*/ 97745 h 1013672"/>
                <a:gd name="connsiteX6" fmla="*/ 598410 w 945930"/>
                <a:gd name="connsiteY6" fmla="*/ 1879 h 1013672"/>
                <a:gd name="connsiteX7" fmla="*/ 818880 w 945930"/>
                <a:gd name="connsiteY7" fmla="*/ 71249 h 1013672"/>
                <a:gd name="connsiteX8" fmla="*/ 796343 w 945930"/>
                <a:gd name="connsiteY8" fmla="*/ 361272 h 1013672"/>
                <a:gd name="connsiteX9" fmla="*/ 745910 w 945930"/>
                <a:gd name="connsiteY9" fmla="*/ 627858 h 1013672"/>
                <a:gd name="connsiteX10" fmla="*/ 945930 w 945930"/>
                <a:gd name="connsiteY10" fmla="*/ 881919 h 1013672"/>
                <a:gd name="connsiteX0" fmla="*/ 945930 w 945930"/>
                <a:gd name="connsiteY0" fmla="*/ 881919 h 1013672"/>
                <a:gd name="connsiteX1" fmla="*/ 700755 w 945930"/>
                <a:gd name="connsiteY1" fmla="*/ 1012146 h 1013672"/>
                <a:gd name="connsiteX2" fmla="*/ 308466 w 945930"/>
                <a:gd name="connsiteY2" fmla="*/ 928313 h 1013672"/>
                <a:gd name="connsiteX3" fmla="*/ 35588 w 945930"/>
                <a:gd name="connsiteY3" fmla="*/ 703544 h 1013672"/>
                <a:gd name="connsiteX4" fmla="*/ 12972 w 945930"/>
                <a:gd name="connsiteY4" fmla="*/ 384084 h 1013672"/>
                <a:gd name="connsiteX5" fmla="*/ 294355 w 945930"/>
                <a:gd name="connsiteY5" fmla="*/ 97745 h 1013672"/>
                <a:gd name="connsiteX6" fmla="*/ 598410 w 945930"/>
                <a:gd name="connsiteY6" fmla="*/ 1879 h 1013672"/>
                <a:gd name="connsiteX7" fmla="*/ 818880 w 945930"/>
                <a:gd name="connsiteY7" fmla="*/ 71249 h 1013672"/>
                <a:gd name="connsiteX8" fmla="*/ 796343 w 945930"/>
                <a:gd name="connsiteY8" fmla="*/ 361272 h 1013672"/>
                <a:gd name="connsiteX9" fmla="*/ 745910 w 945930"/>
                <a:gd name="connsiteY9" fmla="*/ 627858 h 1013672"/>
                <a:gd name="connsiteX10" fmla="*/ 945930 w 945930"/>
                <a:gd name="connsiteY10" fmla="*/ 881919 h 1013672"/>
                <a:gd name="connsiteX0" fmla="*/ 945930 w 945930"/>
                <a:gd name="connsiteY0" fmla="*/ 880971 h 1012724"/>
                <a:gd name="connsiteX1" fmla="*/ 700755 w 945930"/>
                <a:gd name="connsiteY1" fmla="*/ 1011198 h 1012724"/>
                <a:gd name="connsiteX2" fmla="*/ 308466 w 945930"/>
                <a:gd name="connsiteY2" fmla="*/ 927365 h 1012724"/>
                <a:gd name="connsiteX3" fmla="*/ 35588 w 945930"/>
                <a:gd name="connsiteY3" fmla="*/ 702596 h 1012724"/>
                <a:gd name="connsiteX4" fmla="*/ 12972 w 945930"/>
                <a:gd name="connsiteY4" fmla="*/ 383136 h 1012724"/>
                <a:gd name="connsiteX5" fmla="*/ 294355 w 945930"/>
                <a:gd name="connsiteY5" fmla="*/ 96797 h 1012724"/>
                <a:gd name="connsiteX6" fmla="*/ 598410 w 945930"/>
                <a:gd name="connsiteY6" fmla="*/ 931 h 1012724"/>
                <a:gd name="connsiteX7" fmla="*/ 901353 w 945930"/>
                <a:gd name="connsiteY7" fmla="*/ 107737 h 1012724"/>
                <a:gd name="connsiteX8" fmla="*/ 796343 w 945930"/>
                <a:gd name="connsiteY8" fmla="*/ 360324 h 1012724"/>
                <a:gd name="connsiteX9" fmla="*/ 745910 w 945930"/>
                <a:gd name="connsiteY9" fmla="*/ 626910 h 1012724"/>
                <a:gd name="connsiteX10" fmla="*/ 945930 w 945930"/>
                <a:gd name="connsiteY10" fmla="*/ 880971 h 1012724"/>
                <a:gd name="connsiteX0" fmla="*/ 945930 w 945930"/>
                <a:gd name="connsiteY0" fmla="*/ 866236 h 997989"/>
                <a:gd name="connsiteX1" fmla="*/ 700755 w 945930"/>
                <a:gd name="connsiteY1" fmla="*/ 996463 h 997989"/>
                <a:gd name="connsiteX2" fmla="*/ 308466 w 945930"/>
                <a:gd name="connsiteY2" fmla="*/ 912630 h 997989"/>
                <a:gd name="connsiteX3" fmla="*/ 35588 w 945930"/>
                <a:gd name="connsiteY3" fmla="*/ 687861 h 997989"/>
                <a:gd name="connsiteX4" fmla="*/ 12972 w 945930"/>
                <a:gd name="connsiteY4" fmla="*/ 368401 h 997989"/>
                <a:gd name="connsiteX5" fmla="*/ 294355 w 945930"/>
                <a:gd name="connsiteY5" fmla="*/ 82062 h 997989"/>
                <a:gd name="connsiteX6" fmla="*/ 631398 w 945930"/>
                <a:gd name="connsiteY6" fmla="*/ 1171 h 997989"/>
                <a:gd name="connsiteX7" fmla="*/ 901353 w 945930"/>
                <a:gd name="connsiteY7" fmla="*/ 93002 h 997989"/>
                <a:gd name="connsiteX8" fmla="*/ 796343 w 945930"/>
                <a:gd name="connsiteY8" fmla="*/ 345589 h 997989"/>
                <a:gd name="connsiteX9" fmla="*/ 745910 w 945930"/>
                <a:gd name="connsiteY9" fmla="*/ 612175 h 997989"/>
                <a:gd name="connsiteX10" fmla="*/ 945930 w 945930"/>
                <a:gd name="connsiteY10" fmla="*/ 866236 h 997989"/>
                <a:gd name="connsiteX0" fmla="*/ 924828 w 924828"/>
                <a:gd name="connsiteY0" fmla="*/ 866236 h 997989"/>
                <a:gd name="connsiteX1" fmla="*/ 679653 w 924828"/>
                <a:gd name="connsiteY1" fmla="*/ 996463 h 997989"/>
                <a:gd name="connsiteX2" fmla="*/ 287364 w 924828"/>
                <a:gd name="connsiteY2" fmla="*/ 912630 h 997989"/>
                <a:gd name="connsiteX3" fmla="*/ 14486 w 924828"/>
                <a:gd name="connsiteY3" fmla="*/ 687861 h 997989"/>
                <a:gd name="connsiteX4" fmla="*/ 41353 w 924828"/>
                <a:gd name="connsiteY4" fmla="*/ 345939 h 997989"/>
                <a:gd name="connsiteX5" fmla="*/ 273253 w 924828"/>
                <a:gd name="connsiteY5" fmla="*/ 82062 h 997989"/>
                <a:gd name="connsiteX6" fmla="*/ 610296 w 924828"/>
                <a:gd name="connsiteY6" fmla="*/ 1171 h 997989"/>
                <a:gd name="connsiteX7" fmla="*/ 880251 w 924828"/>
                <a:gd name="connsiteY7" fmla="*/ 93002 h 997989"/>
                <a:gd name="connsiteX8" fmla="*/ 775241 w 924828"/>
                <a:gd name="connsiteY8" fmla="*/ 345589 h 997989"/>
                <a:gd name="connsiteX9" fmla="*/ 724808 w 924828"/>
                <a:gd name="connsiteY9" fmla="*/ 612175 h 997989"/>
                <a:gd name="connsiteX10" fmla="*/ 924828 w 924828"/>
                <a:gd name="connsiteY10" fmla="*/ 866236 h 997989"/>
                <a:gd name="connsiteX0" fmla="*/ 924828 w 924828"/>
                <a:gd name="connsiteY0" fmla="*/ 866236 h 997989"/>
                <a:gd name="connsiteX1" fmla="*/ 679653 w 924828"/>
                <a:gd name="connsiteY1" fmla="*/ 996463 h 997989"/>
                <a:gd name="connsiteX2" fmla="*/ 287364 w 924828"/>
                <a:gd name="connsiteY2" fmla="*/ 912630 h 997989"/>
                <a:gd name="connsiteX3" fmla="*/ 14486 w 924828"/>
                <a:gd name="connsiteY3" fmla="*/ 687861 h 997989"/>
                <a:gd name="connsiteX4" fmla="*/ 41353 w 924828"/>
                <a:gd name="connsiteY4" fmla="*/ 345939 h 997989"/>
                <a:gd name="connsiteX5" fmla="*/ 273253 w 924828"/>
                <a:gd name="connsiteY5" fmla="*/ 82062 h 997989"/>
                <a:gd name="connsiteX6" fmla="*/ 610296 w 924828"/>
                <a:gd name="connsiteY6" fmla="*/ 1171 h 997989"/>
                <a:gd name="connsiteX7" fmla="*/ 880251 w 924828"/>
                <a:gd name="connsiteY7" fmla="*/ 93002 h 997989"/>
                <a:gd name="connsiteX8" fmla="*/ 775241 w 924828"/>
                <a:gd name="connsiteY8" fmla="*/ 345589 h 997989"/>
                <a:gd name="connsiteX9" fmla="*/ 724808 w 924828"/>
                <a:gd name="connsiteY9" fmla="*/ 612175 h 997989"/>
                <a:gd name="connsiteX10" fmla="*/ 924828 w 924828"/>
                <a:gd name="connsiteY10" fmla="*/ 866236 h 997989"/>
                <a:gd name="connsiteX0" fmla="*/ 935892 w 935892"/>
                <a:gd name="connsiteY0" fmla="*/ 866236 h 997989"/>
                <a:gd name="connsiteX1" fmla="*/ 690717 w 935892"/>
                <a:gd name="connsiteY1" fmla="*/ 996463 h 997989"/>
                <a:gd name="connsiteX2" fmla="*/ 298428 w 935892"/>
                <a:gd name="connsiteY2" fmla="*/ 912630 h 997989"/>
                <a:gd name="connsiteX3" fmla="*/ 25550 w 935892"/>
                <a:gd name="connsiteY3" fmla="*/ 687861 h 997989"/>
                <a:gd name="connsiteX4" fmla="*/ 19427 w 935892"/>
                <a:gd name="connsiteY4" fmla="*/ 345939 h 997989"/>
                <a:gd name="connsiteX5" fmla="*/ 284317 w 935892"/>
                <a:gd name="connsiteY5" fmla="*/ 82062 h 997989"/>
                <a:gd name="connsiteX6" fmla="*/ 621360 w 935892"/>
                <a:gd name="connsiteY6" fmla="*/ 1171 h 997989"/>
                <a:gd name="connsiteX7" fmla="*/ 891315 w 935892"/>
                <a:gd name="connsiteY7" fmla="*/ 93002 h 997989"/>
                <a:gd name="connsiteX8" fmla="*/ 786305 w 935892"/>
                <a:gd name="connsiteY8" fmla="*/ 345589 h 997989"/>
                <a:gd name="connsiteX9" fmla="*/ 735872 w 935892"/>
                <a:gd name="connsiteY9" fmla="*/ 612175 h 997989"/>
                <a:gd name="connsiteX10" fmla="*/ 935892 w 935892"/>
                <a:gd name="connsiteY10" fmla="*/ 866236 h 997989"/>
                <a:gd name="connsiteX0" fmla="*/ 949384 w 949384"/>
                <a:gd name="connsiteY0" fmla="*/ 866236 h 997989"/>
                <a:gd name="connsiteX1" fmla="*/ 704209 w 949384"/>
                <a:gd name="connsiteY1" fmla="*/ 996463 h 997989"/>
                <a:gd name="connsiteX2" fmla="*/ 311920 w 949384"/>
                <a:gd name="connsiteY2" fmla="*/ 912630 h 997989"/>
                <a:gd name="connsiteX3" fmla="*/ 39042 w 949384"/>
                <a:gd name="connsiteY3" fmla="*/ 687861 h 997989"/>
                <a:gd name="connsiteX4" fmla="*/ 32919 w 949384"/>
                <a:gd name="connsiteY4" fmla="*/ 345939 h 997989"/>
                <a:gd name="connsiteX5" fmla="*/ 297809 w 949384"/>
                <a:gd name="connsiteY5" fmla="*/ 82062 h 997989"/>
                <a:gd name="connsiteX6" fmla="*/ 634852 w 949384"/>
                <a:gd name="connsiteY6" fmla="*/ 1171 h 997989"/>
                <a:gd name="connsiteX7" fmla="*/ 904807 w 949384"/>
                <a:gd name="connsiteY7" fmla="*/ 93002 h 997989"/>
                <a:gd name="connsiteX8" fmla="*/ 799797 w 949384"/>
                <a:gd name="connsiteY8" fmla="*/ 345589 h 997989"/>
                <a:gd name="connsiteX9" fmla="*/ 749364 w 949384"/>
                <a:gd name="connsiteY9" fmla="*/ 612175 h 997989"/>
                <a:gd name="connsiteX10" fmla="*/ 949384 w 949384"/>
                <a:gd name="connsiteY10" fmla="*/ 866236 h 997989"/>
                <a:gd name="connsiteX0" fmla="*/ 949384 w 949384"/>
                <a:gd name="connsiteY0" fmla="*/ 866236 h 997989"/>
                <a:gd name="connsiteX1" fmla="*/ 704209 w 949384"/>
                <a:gd name="connsiteY1" fmla="*/ 996463 h 997989"/>
                <a:gd name="connsiteX2" fmla="*/ 311920 w 949384"/>
                <a:gd name="connsiteY2" fmla="*/ 912630 h 997989"/>
                <a:gd name="connsiteX3" fmla="*/ 39042 w 949384"/>
                <a:gd name="connsiteY3" fmla="*/ 687861 h 997989"/>
                <a:gd name="connsiteX4" fmla="*/ 32919 w 949384"/>
                <a:gd name="connsiteY4" fmla="*/ 345939 h 997989"/>
                <a:gd name="connsiteX5" fmla="*/ 297809 w 949384"/>
                <a:gd name="connsiteY5" fmla="*/ 82062 h 997989"/>
                <a:gd name="connsiteX6" fmla="*/ 634852 w 949384"/>
                <a:gd name="connsiteY6" fmla="*/ 1171 h 997989"/>
                <a:gd name="connsiteX7" fmla="*/ 904807 w 949384"/>
                <a:gd name="connsiteY7" fmla="*/ 93002 h 997989"/>
                <a:gd name="connsiteX8" fmla="*/ 799797 w 949384"/>
                <a:gd name="connsiteY8" fmla="*/ 345589 h 997989"/>
                <a:gd name="connsiteX9" fmla="*/ 749364 w 949384"/>
                <a:gd name="connsiteY9" fmla="*/ 612175 h 997989"/>
                <a:gd name="connsiteX10" fmla="*/ 949384 w 949384"/>
                <a:gd name="connsiteY10" fmla="*/ 866236 h 997989"/>
                <a:gd name="connsiteX0" fmla="*/ 866912 w 911428"/>
                <a:gd name="connsiteY0" fmla="*/ 866236 h 997989"/>
                <a:gd name="connsiteX1" fmla="*/ 704209 w 911428"/>
                <a:gd name="connsiteY1" fmla="*/ 996463 h 997989"/>
                <a:gd name="connsiteX2" fmla="*/ 311920 w 911428"/>
                <a:gd name="connsiteY2" fmla="*/ 912630 h 997989"/>
                <a:gd name="connsiteX3" fmla="*/ 39042 w 911428"/>
                <a:gd name="connsiteY3" fmla="*/ 687861 h 997989"/>
                <a:gd name="connsiteX4" fmla="*/ 32919 w 911428"/>
                <a:gd name="connsiteY4" fmla="*/ 345939 h 997989"/>
                <a:gd name="connsiteX5" fmla="*/ 297809 w 911428"/>
                <a:gd name="connsiteY5" fmla="*/ 82062 h 997989"/>
                <a:gd name="connsiteX6" fmla="*/ 634852 w 911428"/>
                <a:gd name="connsiteY6" fmla="*/ 1171 h 997989"/>
                <a:gd name="connsiteX7" fmla="*/ 904807 w 911428"/>
                <a:gd name="connsiteY7" fmla="*/ 93002 h 997989"/>
                <a:gd name="connsiteX8" fmla="*/ 799797 w 911428"/>
                <a:gd name="connsiteY8" fmla="*/ 345589 h 997989"/>
                <a:gd name="connsiteX9" fmla="*/ 749364 w 911428"/>
                <a:gd name="connsiteY9" fmla="*/ 612175 h 997989"/>
                <a:gd name="connsiteX10" fmla="*/ 866912 w 911428"/>
                <a:gd name="connsiteY10" fmla="*/ 866236 h 997989"/>
                <a:gd name="connsiteX0" fmla="*/ 866912 w 911428"/>
                <a:gd name="connsiteY0" fmla="*/ 866236 h 997989"/>
                <a:gd name="connsiteX1" fmla="*/ 704209 w 911428"/>
                <a:gd name="connsiteY1" fmla="*/ 996463 h 997989"/>
                <a:gd name="connsiteX2" fmla="*/ 311920 w 911428"/>
                <a:gd name="connsiteY2" fmla="*/ 912630 h 997989"/>
                <a:gd name="connsiteX3" fmla="*/ 39042 w 911428"/>
                <a:gd name="connsiteY3" fmla="*/ 687861 h 997989"/>
                <a:gd name="connsiteX4" fmla="*/ 32919 w 911428"/>
                <a:gd name="connsiteY4" fmla="*/ 345939 h 997989"/>
                <a:gd name="connsiteX5" fmla="*/ 297809 w 911428"/>
                <a:gd name="connsiteY5" fmla="*/ 82062 h 997989"/>
                <a:gd name="connsiteX6" fmla="*/ 634852 w 911428"/>
                <a:gd name="connsiteY6" fmla="*/ 1171 h 997989"/>
                <a:gd name="connsiteX7" fmla="*/ 904807 w 911428"/>
                <a:gd name="connsiteY7" fmla="*/ 93002 h 997989"/>
                <a:gd name="connsiteX8" fmla="*/ 799797 w 911428"/>
                <a:gd name="connsiteY8" fmla="*/ 345589 h 997989"/>
                <a:gd name="connsiteX9" fmla="*/ 749364 w 911428"/>
                <a:gd name="connsiteY9" fmla="*/ 612175 h 997989"/>
                <a:gd name="connsiteX10" fmla="*/ 866912 w 911428"/>
                <a:gd name="connsiteY10" fmla="*/ 866236 h 997989"/>
                <a:gd name="connsiteX0" fmla="*/ 866912 w 911428"/>
                <a:gd name="connsiteY0" fmla="*/ 866236 h 969320"/>
                <a:gd name="connsiteX1" fmla="*/ 654726 w 911428"/>
                <a:gd name="connsiteY1" fmla="*/ 966513 h 969320"/>
                <a:gd name="connsiteX2" fmla="*/ 311920 w 911428"/>
                <a:gd name="connsiteY2" fmla="*/ 912630 h 969320"/>
                <a:gd name="connsiteX3" fmla="*/ 39042 w 911428"/>
                <a:gd name="connsiteY3" fmla="*/ 687861 h 969320"/>
                <a:gd name="connsiteX4" fmla="*/ 32919 w 911428"/>
                <a:gd name="connsiteY4" fmla="*/ 345939 h 969320"/>
                <a:gd name="connsiteX5" fmla="*/ 297809 w 911428"/>
                <a:gd name="connsiteY5" fmla="*/ 82062 h 969320"/>
                <a:gd name="connsiteX6" fmla="*/ 634852 w 911428"/>
                <a:gd name="connsiteY6" fmla="*/ 1171 h 969320"/>
                <a:gd name="connsiteX7" fmla="*/ 904807 w 911428"/>
                <a:gd name="connsiteY7" fmla="*/ 93002 h 969320"/>
                <a:gd name="connsiteX8" fmla="*/ 799797 w 911428"/>
                <a:gd name="connsiteY8" fmla="*/ 345589 h 969320"/>
                <a:gd name="connsiteX9" fmla="*/ 749364 w 911428"/>
                <a:gd name="connsiteY9" fmla="*/ 612175 h 969320"/>
                <a:gd name="connsiteX10" fmla="*/ 866912 w 911428"/>
                <a:gd name="connsiteY10" fmla="*/ 866236 h 969320"/>
                <a:gd name="connsiteX0" fmla="*/ 866912 w 922712"/>
                <a:gd name="connsiteY0" fmla="*/ 866001 h 969085"/>
                <a:gd name="connsiteX1" fmla="*/ 654726 w 922712"/>
                <a:gd name="connsiteY1" fmla="*/ 966278 h 969085"/>
                <a:gd name="connsiteX2" fmla="*/ 311920 w 922712"/>
                <a:gd name="connsiteY2" fmla="*/ 912395 h 969085"/>
                <a:gd name="connsiteX3" fmla="*/ 39042 w 922712"/>
                <a:gd name="connsiteY3" fmla="*/ 687626 h 969085"/>
                <a:gd name="connsiteX4" fmla="*/ 32919 w 922712"/>
                <a:gd name="connsiteY4" fmla="*/ 345704 h 969085"/>
                <a:gd name="connsiteX5" fmla="*/ 297809 w 922712"/>
                <a:gd name="connsiteY5" fmla="*/ 81827 h 969085"/>
                <a:gd name="connsiteX6" fmla="*/ 634852 w 922712"/>
                <a:gd name="connsiteY6" fmla="*/ 936 h 969085"/>
                <a:gd name="connsiteX7" fmla="*/ 904807 w 922712"/>
                <a:gd name="connsiteY7" fmla="*/ 92767 h 969085"/>
                <a:gd name="connsiteX8" fmla="*/ 890518 w 922712"/>
                <a:gd name="connsiteY8" fmla="*/ 233044 h 969085"/>
                <a:gd name="connsiteX9" fmla="*/ 799797 w 922712"/>
                <a:gd name="connsiteY9" fmla="*/ 345354 h 969085"/>
                <a:gd name="connsiteX10" fmla="*/ 749364 w 922712"/>
                <a:gd name="connsiteY10" fmla="*/ 611940 h 969085"/>
                <a:gd name="connsiteX11" fmla="*/ 866912 w 922712"/>
                <a:gd name="connsiteY11" fmla="*/ 866001 h 969085"/>
                <a:gd name="connsiteX0" fmla="*/ 866912 w 922712"/>
                <a:gd name="connsiteY0" fmla="*/ 843959 h 947043"/>
                <a:gd name="connsiteX1" fmla="*/ 654726 w 922712"/>
                <a:gd name="connsiteY1" fmla="*/ 944236 h 947043"/>
                <a:gd name="connsiteX2" fmla="*/ 311920 w 922712"/>
                <a:gd name="connsiteY2" fmla="*/ 890353 h 947043"/>
                <a:gd name="connsiteX3" fmla="*/ 39042 w 922712"/>
                <a:gd name="connsiteY3" fmla="*/ 665584 h 947043"/>
                <a:gd name="connsiteX4" fmla="*/ 32919 w 922712"/>
                <a:gd name="connsiteY4" fmla="*/ 323662 h 947043"/>
                <a:gd name="connsiteX5" fmla="*/ 297809 w 922712"/>
                <a:gd name="connsiteY5" fmla="*/ 59785 h 947043"/>
                <a:gd name="connsiteX6" fmla="*/ 651347 w 922712"/>
                <a:gd name="connsiteY6" fmla="*/ 1356 h 947043"/>
                <a:gd name="connsiteX7" fmla="*/ 904807 w 922712"/>
                <a:gd name="connsiteY7" fmla="*/ 70725 h 947043"/>
                <a:gd name="connsiteX8" fmla="*/ 890518 w 922712"/>
                <a:gd name="connsiteY8" fmla="*/ 211002 h 947043"/>
                <a:gd name="connsiteX9" fmla="*/ 799797 w 922712"/>
                <a:gd name="connsiteY9" fmla="*/ 323312 h 947043"/>
                <a:gd name="connsiteX10" fmla="*/ 749364 w 922712"/>
                <a:gd name="connsiteY10" fmla="*/ 589898 h 947043"/>
                <a:gd name="connsiteX11" fmla="*/ 866912 w 922712"/>
                <a:gd name="connsiteY11" fmla="*/ 843959 h 947043"/>
                <a:gd name="connsiteX0" fmla="*/ 866912 w 922712"/>
                <a:gd name="connsiteY0" fmla="*/ 858621 h 961705"/>
                <a:gd name="connsiteX1" fmla="*/ 654726 w 922712"/>
                <a:gd name="connsiteY1" fmla="*/ 958898 h 961705"/>
                <a:gd name="connsiteX2" fmla="*/ 311920 w 922712"/>
                <a:gd name="connsiteY2" fmla="*/ 905015 h 961705"/>
                <a:gd name="connsiteX3" fmla="*/ 39042 w 922712"/>
                <a:gd name="connsiteY3" fmla="*/ 680246 h 961705"/>
                <a:gd name="connsiteX4" fmla="*/ 32919 w 922712"/>
                <a:gd name="connsiteY4" fmla="*/ 338324 h 961705"/>
                <a:gd name="connsiteX5" fmla="*/ 297809 w 922712"/>
                <a:gd name="connsiteY5" fmla="*/ 74447 h 961705"/>
                <a:gd name="connsiteX6" fmla="*/ 568875 w 922712"/>
                <a:gd name="connsiteY6" fmla="*/ 1043 h 961705"/>
                <a:gd name="connsiteX7" fmla="*/ 904807 w 922712"/>
                <a:gd name="connsiteY7" fmla="*/ 85387 h 961705"/>
                <a:gd name="connsiteX8" fmla="*/ 890518 w 922712"/>
                <a:gd name="connsiteY8" fmla="*/ 225664 h 961705"/>
                <a:gd name="connsiteX9" fmla="*/ 799797 w 922712"/>
                <a:gd name="connsiteY9" fmla="*/ 337974 h 961705"/>
                <a:gd name="connsiteX10" fmla="*/ 749364 w 922712"/>
                <a:gd name="connsiteY10" fmla="*/ 604560 h 961705"/>
                <a:gd name="connsiteX11" fmla="*/ 866912 w 922712"/>
                <a:gd name="connsiteY11" fmla="*/ 858621 h 961705"/>
                <a:gd name="connsiteX0" fmla="*/ 866912 w 912474"/>
                <a:gd name="connsiteY0" fmla="*/ 859020 h 962104"/>
                <a:gd name="connsiteX1" fmla="*/ 654726 w 912474"/>
                <a:gd name="connsiteY1" fmla="*/ 959297 h 962104"/>
                <a:gd name="connsiteX2" fmla="*/ 311920 w 912474"/>
                <a:gd name="connsiteY2" fmla="*/ 905414 h 962104"/>
                <a:gd name="connsiteX3" fmla="*/ 39042 w 912474"/>
                <a:gd name="connsiteY3" fmla="*/ 680645 h 962104"/>
                <a:gd name="connsiteX4" fmla="*/ 32919 w 912474"/>
                <a:gd name="connsiteY4" fmla="*/ 338723 h 962104"/>
                <a:gd name="connsiteX5" fmla="*/ 297809 w 912474"/>
                <a:gd name="connsiteY5" fmla="*/ 74846 h 962104"/>
                <a:gd name="connsiteX6" fmla="*/ 568875 w 912474"/>
                <a:gd name="connsiteY6" fmla="*/ 1442 h 962104"/>
                <a:gd name="connsiteX7" fmla="*/ 904807 w 912474"/>
                <a:gd name="connsiteY7" fmla="*/ 85786 h 962104"/>
                <a:gd name="connsiteX8" fmla="*/ 799797 w 912474"/>
                <a:gd name="connsiteY8" fmla="*/ 338373 h 962104"/>
                <a:gd name="connsiteX9" fmla="*/ 749364 w 912474"/>
                <a:gd name="connsiteY9" fmla="*/ 604959 h 962104"/>
                <a:gd name="connsiteX10" fmla="*/ 866912 w 912474"/>
                <a:gd name="connsiteY10" fmla="*/ 859020 h 962104"/>
                <a:gd name="connsiteX0" fmla="*/ 866912 w 912474"/>
                <a:gd name="connsiteY0" fmla="*/ 861538 h 964622"/>
                <a:gd name="connsiteX1" fmla="*/ 654726 w 912474"/>
                <a:gd name="connsiteY1" fmla="*/ 961815 h 964622"/>
                <a:gd name="connsiteX2" fmla="*/ 311920 w 912474"/>
                <a:gd name="connsiteY2" fmla="*/ 907932 h 964622"/>
                <a:gd name="connsiteX3" fmla="*/ 39042 w 912474"/>
                <a:gd name="connsiteY3" fmla="*/ 683163 h 964622"/>
                <a:gd name="connsiteX4" fmla="*/ 32919 w 912474"/>
                <a:gd name="connsiteY4" fmla="*/ 341241 h 964622"/>
                <a:gd name="connsiteX5" fmla="*/ 297809 w 912474"/>
                <a:gd name="connsiteY5" fmla="*/ 77364 h 964622"/>
                <a:gd name="connsiteX6" fmla="*/ 568875 w 912474"/>
                <a:gd name="connsiteY6" fmla="*/ 3960 h 964622"/>
                <a:gd name="connsiteX7" fmla="*/ 904807 w 912474"/>
                <a:gd name="connsiteY7" fmla="*/ 88304 h 964622"/>
                <a:gd name="connsiteX8" fmla="*/ 799797 w 912474"/>
                <a:gd name="connsiteY8" fmla="*/ 340891 h 964622"/>
                <a:gd name="connsiteX9" fmla="*/ 749364 w 912474"/>
                <a:gd name="connsiteY9" fmla="*/ 607477 h 964622"/>
                <a:gd name="connsiteX10" fmla="*/ 866912 w 912474"/>
                <a:gd name="connsiteY10" fmla="*/ 861538 h 964622"/>
                <a:gd name="connsiteX0" fmla="*/ 866912 w 943348"/>
                <a:gd name="connsiteY0" fmla="*/ 861538 h 964622"/>
                <a:gd name="connsiteX1" fmla="*/ 654726 w 943348"/>
                <a:gd name="connsiteY1" fmla="*/ 961815 h 964622"/>
                <a:gd name="connsiteX2" fmla="*/ 311920 w 943348"/>
                <a:gd name="connsiteY2" fmla="*/ 907932 h 964622"/>
                <a:gd name="connsiteX3" fmla="*/ 39042 w 943348"/>
                <a:gd name="connsiteY3" fmla="*/ 683163 h 964622"/>
                <a:gd name="connsiteX4" fmla="*/ 32919 w 943348"/>
                <a:gd name="connsiteY4" fmla="*/ 341241 h 964622"/>
                <a:gd name="connsiteX5" fmla="*/ 297809 w 943348"/>
                <a:gd name="connsiteY5" fmla="*/ 77364 h 964622"/>
                <a:gd name="connsiteX6" fmla="*/ 568875 w 943348"/>
                <a:gd name="connsiteY6" fmla="*/ 3960 h 964622"/>
                <a:gd name="connsiteX7" fmla="*/ 904807 w 943348"/>
                <a:gd name="connsiteY7" fmla="*/ 88304 h 964622"/>
                <a:gd name="connsiteX8" fmla="*/ 799797 w 943348"/>
                <a:gd name="connsiteY8" fmla="*/ 340891 h 964622"/>
                <a:gd name="connsiteX9" fmla="*/ 749364 w 943348"/>
                <a:gd name="connsiteY9" fmla="*/ 607477 h 964622"/>
                <a:gd name="connsiteX10" fmla="*/ 866912 w 943348"/>
                <a:gd name="connsiteY10" fmla="*/ 861538 h 964622"/>
                <a:gd name="connsiteX0" fmla="*/ 866912 w 943348"/>
                <a:gd name="connsiteY0" fmla="*/ 861538 h 964622"/>
                <a:gd name="connsiteX1" fmla="*/ 654726 w 943348"/>
                <a:gd name="connsiteY1" fmla="*/ 961815 h 964622"/>
                <a:gd name="connsiteX2" fmla="*/ 311920 w 943348"/>
                <a:gd name="connsiteY2" fmla="*/ 907932 h 964622"/>
                <a:gd name="connsiteX3" fmla="*/ 39042 w 943348"/>
                <a:gd name="connsiteY3" fmla="*/ 683163 h 964622"/>
                <a:gd name="connsiteX4" fmla="*/ 32919 w 943348"/>
                <a:gd name="connsiteY4" fmla="*/ 341241 h 964622"/>
                <a:gd name="connsiteX5" fmla="*/ 297809 w 943348"/>
                <a:gd name="connsiteY5" fmla="*/ 77364 h 964622"/>
                <a:gd name="connsiteX6" fmla="*/ 568875 w 943348"/>
                <a:gd name="connsiteY6" fmla="*/ 3960 h 964622"/>
                <a:gd name="connsiteX7" fmla="*/ 904807 w 943348"/>
                <a:gd name="connsiteY7" fmla="*/ 88304 h 964622"/>
                <a:gd name="connsiteX8" fmla="*/ 799797 w 943348"/>
                <a:gd name="connsiteY8" fmla="*/ 340891 h 964622"/>
                <a:gd name="connsiteX9" fmla="*/ 749364 w 943348"/>
                <a:gd name="connsiteY9" fmla="*/ 585015 h 964622"/>
                <a:gd name="connsiteX10" fmla="*/ 866912 w 943348"/>
                <a:gd name="connsiteY10" fmla="*/ 861538 h 964622"/>
                <a:gd name="connsiteX0" fmla="*/ 866912 w 934777"/>
                <a:gd name="connsiteY0" fmla="*/ 861538 h 964622"/>
                <a:gd name="connsiteX1" fmla="*/ 654726 w 934777"/>
                <a:gd name="connsiteY1" fmla="*/ 961815 h 964622"/>
                <a:gd name="connsiteX2" fmla="*/ 311920 w 934777"/>
                <a:gd name="connsiteY2" fmla="*/ 907932 h 964622"/>
                <a:gd name="connsiteX3" fmla="*/ 39042 w 934777"/>
                <a:gd name="connsiteY3" fmla="*/ 683163 h 964622"/>
                <a:gd name="connsiteX4" fmla="*/ 32919 w 934777"/>
                <a:gd name="connsiteY4" fmla="*/ 341241 h 964622"/>
                <a:gd name="connsiteX5" fmla="*/ 297809 w 934777"/>
                <a:gd name="connsiteY5" fmla="*/ 77364 h 964622"/>
                <a:gd name="connsiteX6" fmla="*/ 568875 w 934777"/>
                <a:gd name="connsiteY6" fmla="*/ 3960 h 964622"/>
                <a:gd name="connsiteX7" fmla="*/ 904807 w 934777"/>
                <a:gd name="connsiteY7" fmla="*/ 88304 h 964622"/>
                <a:gd name="connsiteX8" fmla="*/ 717325 w 934777"/>
                <a:gd name="connsiteY8" fmla="*/ 423252 h 964622"/>
                <a:gd name="connsiteX9" fmla="*/ 749364 w 934777"/>
                <a:gd name="connsiteY9" fmla="*/ 585015 h 964622"/>
                <a:gd name="connsiteX10" fmla="*/ 866912 w 934777"/>
                <a:gd name="connsiteY10" fmla="*/ 861538 h 964622"/>
                <a:gd name="connsiteX0" fmla="*/ 866912 w 908207"/>
                <a:gd name="connsiteY0" fmla="*/ 861538 h 964622"/>
                <a:gd name="connsiteX1" fmla="*/ 654726 w 908207"/>
                <a:gd name="connsiteY1" fmla="*/ 961815 h 964622"/>
                <a:gd name="connsiteX2" fmla="*/ 311920 w 908207"/>
                <a:gd name="connsiteY2" fmla="*/ 907932 h 964622"/>
                <a:gd name="connsiteX3" fmla="*/ 39042 w 908207"/>
                <a:gd name="connsiteY3" fmla="*/ 683163 h 964622"/>
                <a:gd name="connsiteX4" fmla="*/ 32919 w 908207"/>
                <a:gd name="connsiteY4" fmla="*/ 341241 h 964622"/>
                <a:gd name="connsiteX5" fmla="*/ 297809 w 908207"/>
                <a:gd name="connsiteY5" fmla="*/ 77364 h 964622"/>
                <a:gd name="connsiteX6" fmla="*/ 568875 w 908207"/>
                <a:gd name="connsiteY6" fmla="*/ 3960 h 964622"/>
                <a:gd name="connsiteX7" fmla="*/ 904807 w 908207"/>
                <a:gd name="connsiteY7" fmla="*/ 88304 h 964622"/>
                <a:gd name="connsiteX8" fmla="*/ 749364 w 908207"/>
                <a:gd name="connsiteY8" fmla="*/ 585015 h 964622"/>
                <a:gd name="connsiteX9" fmla="*/ 866912 w 908207"/>
                <a:gd name="connsiteY9" fmla="*/ 861538 h 964622"/>
                <a:gd name="connsiteX0" fmla="*/ 866912 w 907376"/>
                <a:gd name="connsiteY0" fmla="*/ 861538 h 964622"/>
                <a:gd name="connsiteX1" fmla="*/ 654726 w 907376"/>
                <a:gd name="connsiteY1" fmla="*/ 961815 h 964622"/>
                <a:gd name="connsiteX2" fmla="*/ 311920 w 907376"/>
                <a:gd name="connsiteY2" fmla="*/ 907932 h 964622"/>
                <a:gd name="connsiteX3" fmla="*/ 39042 w 907376"/>
                <a:gd name="connsiteY3" fmla="*/ 683163 h 964622"/>
                <a:gd name="connsiteX4" fmla="*/ 32919 w 907376"/>
                <a:gd name="connsiteY4" fmla="*/ 341241 h 964622"/>
                <a:gd name="connsiteX5" fmla="*/ 297809 w 907376"/>
                <a:gd name="connsiteY5" fmla="*/ 77364 h 964622"/>
                <a:gd name="connsiteX6" fmla="*/ 568875 w 907376"/>
                <a:gd name="connsiteY6" fmla="*/ 3960 h 964622"/>
                <a:gd name="connsiteX7" fmla="*/ 904807 w 907376"/>
                <a:gd name="connsiteY7" fmla="*/ 88304 h 964622"/>
                <a:gd name="connsiteX8" fmla="*/ 749364 w 907376"/>
                <a:gd name="connsiteY8" fmla="*/ 585015 h 964622"/>
                <a:gd name="connsiteX9" fmla="*/ 866912 w 907376"/>
                <a:gd name="connsiteY9" fmla="*/ 861538 h 964622"/>
                <a:gd name="connsiteX0" fmla="*/ 866912 w 907376"/>
                <a:gd name="connsiteY0" fmla="*/ 861538 h 964622"/>
                <a:gd name="connsiteX1" fmla="*/ 654726 w 907376"/>
                <a:gd name="connsiteY1" fmla="*/ 961815 h 964622"/>
                <a:gd name="connsiteX2" fmla="*/ 311920 w 907376"/>
                <a:gd name="connsiteY2" fmla="*/ 907932 h 964622"/>
                <a:gd name="connsiteX3" fmla="*/ 39042 w 907376"/>
                <a:gd name="connsiteY3" fmla="*/ 683163 h 964622"/>
                <a:gd name="connsiteX4" fmla="*/ 32919 w 907376"/>
                <a:gd name="connsiteY4" fmla="*/ 341241 h 964622"/>
                <a:gd name="connsiteX5" fmla="*/ 297809 w 907376"/>
                <a:gd name="connsiteY5" fmla="*/ 77364 h 964622"/>
                <a:gd name="connsiteX6" fmla="*/ 568875 w 907376"/>
                <a:gd name="connsiteY6" fmla="*/ 3960 h 964622"/>
                <a:gd name="connsiteX7" fmla="*/ 904807 w 907376"/>
                <a:gd name="connsiteY7" fmla="*/ 88304 h 964622"/>
                <a:gd name="connsiteX8" fmla="*/ 749364 w 907376"/>
                <a:gd name="connsiteY8" fmla="*/ 585015 h 964622"/>
                <a:gd name="connsiteX9" fmla="*/ 866912 w 907376"/>
                <a:gd name="connsiteY9" fmla="*/ 861538 h 964622"/>
                <a:gd name="connsiteX0" fmla="*/ 866912 w 909155"/>
                <a:gd name="connsiteY0" fmla="*/ 861538 h 964622"/>
                <a:gd name="connsiteX1" fmla="*/ 654726 w 909155"/>
                <a:gd name="connsiteY1" fmla="*/ 961815 h 964622"/>
                <a:gd name="connsiteX2" fmla="*/ 311920 w 909155"/>
                <a:gd name="connsiteY2" fmla="*/ 907932 h 964622"/>
                <a:gd name="connsiteX3" fmla="*/ 39042 w 909155"/>
                <a:gd name="connsiteY3" fmla="*/ 683163 h 964622"/>
                <a:gd name="connsiteX4" fmla="*/ 32919 w 909155"/>
                <a:gd name="connsiteY4" fmla="*/ 341241 h 964622"/>
                <a:gd name="connsiteX5" fmla="*/ 297809 w 909155"/>
                <a:gd name="connsiteY5" fmla="*/ 77364 h 964622"/>
                <a:gd name="connsiteX6" fmla="*/ 568875 w 909155"/>
                <a:gd name="connsiteY6" fmla="*/ 3960 h 964622"/>
                <a:gd name="connsiteX7" fmla="*/ 904807 w 909155"/>
                <a:gd name="connsiteY7" fmla="*/ 88304 h 964622"/>
                <a:gd name="connsiteX8" fmla="*/ 856579 w 909155"/>
                <a:gd name="connsiteY8" fmla="*/ 629939 h 964622"/>
                <a:gd name="connsiteX9" fmla="*/ 866912 w 909155"/>
                <a:gd name="connsiteY9" fmla="*/ 861538 h 964622"/>
                <a:gd name="connsiteX0" fmla="*/ 866912 w 1039111"/>
                <a:gd name="connsiteY0" fmla="*/ 857982 h 961066"/>
                <a:gd name="connsiteX1" fmla="*/ 654726 w 1039111"/>
                <a:gd name="connsiteY1" fmla="*/ 958259 h 961066"/>
                <a:gd name="connsiteX2" fmla="*/ 311920 w 1039111"/>
                <a:gd name="connsiteY2" fmla="*/ 904376 h 961066"/>
                <a:gd name="connsiteX3" fmla="*/ 39042 w 1039111"/>
                <a:gd name="connsiteY3" fmla="*/ 679607 h 961066"/>
                <a:gd name="connsiteX4" fmla="*/ 32919 w 1039111"/>
                <a:gd name="connsiteY4" fmla="*/ 337685 h 961066"/>
                <a:gd name="connsiteX5" fmla="*/ 297809 w 1039111"/>
                <a:gd name="connsiteY5" fmla="*/ 73808 h 961066"/>
                <a:gd name="connsiteX6" fmla="*/ 568875 w 1039111"/>
                <a:gd name="connsiteY6" fmla="*/ 404 h 961066"/>
                <a:gd name="connsiteX7" fmla="*/ 1036763 w 1039111"/>
                <a:gd name="connsiteY7" fmla="*/ 241983 h 961066"/>
                <a:gd name="connsiteX8" fmla="*/ 856579 w 1039111"/>
                <a:gd name="connsiteY8" fmla="*/ 626383 h 961066"/>
                <a:gd name="connsiteX9" fmla="*/ 866912 w 1039111"/>
                <a:gd name="connsiteY9" fmla="*/ 857982 h 961066"/>
                <a:gd name="connsiteX0" fmla="*/ 866912 w 1039111"/>
                <a:gd name="connsiteY0" fmla="*/ 828122 h 931206"/>
                <a:gd name="connsiteX1" fmla="*/ 654726 w 1039111"/>
                <a:gd name="connsiteY1" fmla="*/ 928399 h 931206"/>
                <a:gd name="connsiteX2" fmla="*/ 311920 w 1039111"/>
                <a:gd name="connsiteY2" fmla="*/ 874516 h 931206"/>
                <a:gd name="connsiteX3" fmla="*/ 39042 w 1039111"/>
                <a:gd name="connsiteY3" fmla="*/ 649747 h 931206"/>
                <a:gd name="connsiteX4" fmla="*/ 32919 w 1039111"/>
                <a:gd name="connsiteY4" fmla="*/ 307825 h 931206"/>
                <a:gd name="connsiteX5" fmla="*/ 297809 w 1039111"/>
                <a:gd name="connsiteY5" fmla="*/ 43948 h 931206"/>
                <a:gd name="connsiteX6" fmla="*/ 684336 w 1039111"/>
                <a:gd name="connsiteY6" fmla="*/ 493 h 931206"/>
                <a:gd name="connsiteX7" fmla="*/ 1036763 w 1039111"/>
                <a:gd name="connsiteY7" fmla="*/ 212123 h 931206"/>
                <a:gd name="connsiteX8" fmla="*/ 856579 w 1039111"/>
                <a:gd name="connsiteY8" fmla="*/ 596523 h 931206"/>
                <a:gd name="connsiteX9" fmla="*/ 866912 w 1039111"/>
                <a:gd name="connsiteY9" fmla="*/ 828122 h 931206"/>
                <a:gd name="connsiteX0" fmla="*/ 866912 w 1039111"/>
                <a:gd name="connsiteY0" fmla="*/ 828122 h 931206"/>
                <a:gd name="connsiteX1" fmla="*/ 654726 w 1039111"/>
                <a:gd name="connsiteY1" fmla="*/ 928399 h 931206"/>
                <a:gd name="connsiteX2" fmla="*/ 311920 w 1039111"/>
                <a:gd name="connsiteY2" fmla="*/ 874516 h 931206"/>
                <a:gd name="connsiteX3" fmla="*/ 39042 w 1039111"/>
                <a:gd name="connsiteY3" fmla="*/ 649747 h 931206"/>
                <a:gd name="connsiteX4" fmla="*/ 32919 w 1039111"/>
                <a:gd name="connsiteY4" fmla="*/ 307825 h 931206"/>
                <a:gd name="connsiteX5" fmla="*/ 314304 w 1039111"/>
                <a:gd name="connsiteY5" fmla="*/ 66410 h 931206"/>
                <a:gd name="connsiteX6" fmla="*/ 684336 w 1039111"/>
                <a:gd name="connsiteY6" fmla="*/ 493 h 931206"/>
                <a:gd name="connsiteX7" fmla="*/ 1036763 w 1039111"/>
                <a:gd name="connsiteY7" fmla="*/ 212123 h 931206"/>
                <a:gd name="connsiteX8" fmla="*/ 856579 w 1039111"/>
                <a:gd name="connsiteY8" fmla="*/ 596523 h 931206"/>
                <a:gd name="connsiteX9" fmla="*/ 866912 w 1039111"/>
                <a:gd name="connsiteY9" fmla="*/ 828122 h 931206"/>
                <a:gd name="connsiteX0" fmla="*/ 866912 w 1039111"/>
                <a:gd name="connsiteY0" fmla="*/ 857981 h 961065"/>
                <a:gd name="connsiteX1" fmla="*/ 654726 w 1039111"/>
                <a:gd name="connsiteY1" fmla="*/ 958258 h 961065"/>
                <a:gd name="connsiteX2" fmla="*/ 311920 w 1039111"/>
                <a:gd name="connsiteY2" fmla="*/ 904375 h 961065"/>
                <a:gd name="connsiteX3" fmla="*/ 39042 w 1039111"/>
                <a:gd name="connsiteY3" fmla="*/ 679606 h 961065"/>
                <a:gd name="connsiteX4" fmla="*/ 32919 w 1039111"/>
                <a:gd name="connsiteY4" fmla="*/ 337684 h 961065"/>
                <a:gd name="connsiteX5" fmla="*/ 314304 w 1039111"/>
                <a:gd name="connsiteY5" fmla="*/ 96269 h 961065"/>
                <a:gd name="connsiteX6" fmla="*/ 684336 w 1039111"/>
                <a:gd name="connsiteY6" fmla="*/ 403 h 961065"/>
                <a:gd name="connsiteX7" fmla="*/ 1036763 w 1039111"/>
                <a:gd name="connsiteY7" fmla="*/ 241982 h 961065"/>
                <a:gd name="connsiteX8" fmla="*/ 856579 w 1039111"/>
                <a:gd name="connsiteY8" fmla="*/ 626382 h 961065"/>
                <a:gd name="connsiteX9" fmla="*/ 866912 w 1039111"/>
                <a:gd name="connsiteY9" fmla="*/ 857981 h 961065"/>
                <a:gd name="connsiteX0" fmla="*/ 866912 w 1039111"/>
                <a:gd name="connsiteY0" fmla="*/ 861754 h 964838"/>
                <a:gd name="connsiteX1" fmla="*/ 654726 w 1039111"/>
                <a:gd name="connsiteY1" fmla="*/ 962031 h 964838"/>
                <a:gd name="connsiteX2" fmla="*/ 311920 w 1039111"/>
                <a:gd name="connsiteY2" fmla="*/ 908148 h 964838"/>
                <a:gd name="connsiteX3" fmla="*/ 39042 w 1039111"/>
                <a:gd name="connsiteY3" fmla="*/ 683379 h 964838"/>
                <a:gd name="connsiteX4" fmla="*/ 32919 w 1039111"/>
                <a:gd name="connsiteY4" fmla="*/ 341457 h 964838"/>
                <a:gd name="connsiteX5" fmla="*/ 314304 w 1039111"/>
                <a:gd name="connsiteY5" fmla="*/ 100042 h 964838"/>
                <a:gd name="connsiteX6" fmla="*/ 684336 w 1039111"/>
                <a:gd name="connsiteY6" fmla="*/ 4176 h 964838"/>
                <a:gd name="connsiteX7" fmla="*/ 1036763 w 1039111"/>
                <a:gd name="connsiteY7" fmla="*/ 245755 h 964838"/>
                <a:gd name="connsiteX8" fmla="*/ 856579 w 1039111"/>
                <a:gd name="connsiteY8" fmla="*/ 630155 h 964838"/>
                <a:gd name="connsiteX9" fmla="*/ 866912 w 1039111"/>
                <a:gd name="connsiteY9" fmla="*/ 861754 h 964838"/>
                <a:gd name="connsiteX0" fmla="*/ 866912 w 1039111"/>
                <a:gd name="connsiteY0" fmla="*/ 861754 h 964838"/>
                <a:gd name="connsiteX1" fmla="*/ 654726 w 1039111"/>
                <a:gd name="connsiteY1" fmla="*/ 962031 h 964838"/>
                <a:gd name="connsiteX2" fmla="*/ 311920 w 1039111"/>
                <a:gd name="connsiteY2" fmla="*/ 908148 h 964838"/>
                <a:gd name="connsiteX3" fmla="*/ 39042 w 1039111"/>
                <a:gd name="connsiteY3" fmla="*/ 683379 h 964838"/>
                <a:gd name="connsiteX4" fmla="*/ 32919 w 1039111"/>
                <a:gd name="connsiteY4" fmla="*/ 341457 h 964838"/>
                <a:gd name="connsiteX5" fmla="*/ 314304 w 1039111"/>
                <a:gd name="connsiteY5" fmla="*/ 100042 h 964838"/>
                <a:gd name="connsiteX6" fmla="*/ 684336 w 1039111"/>
                <a:gd name="connsiteY6" fmla="*/ 4176 h 964838"/>
                <a:gd name="connsiteX7" fmla="*/ 1036763 w 1039111"/>
                <a:gd name="connsiteY7" fmla="*/ 245755 h 964838"/>
                <a:gd name="connsiteX8" fmla="*/ 856579 w 1039111"/>
                <a:gd name="connsiteY8" fmla="*/ 630155 h 964838"/>
                <a:gd name="connsiteX9" fmla="*/ 866912 w 1039111"/>
                <a:gd name="connsiteY9" fmla="*/ 861754 h 964838"/>
                <a:gd name="connsiteX0" fmla="*/ 866912 w 1039111"/>
                <a:gd name="connsiteY0" fmla="*/ 864167 h 967251"/>
                <a:gd name="connsiteX1" fmla="*/ 654726 w 1039111"/>
                <a:gd name="connsiteY1" fmla="*/ 964444 h 967251"/>
                <a:gd name="connsiteX2" fmla="*/ 311920 w 1039111"/>
                <a:gd name="connsiteY2" fmla="*/ 910561 h 967251"/>
                <a:gd name="connsiteX3" fmla="*/ 39042 w 1039111"/>
                <a:gd name="connsiteY3" fmla="*/ 685792 h 967251"/>
                <a:gd name="connsiteX4" fmla="*/ 32919 w 1039111"/>
                <a:gd name="connsiteY4" fmla="*/ 343870 h 967251"/>
                <a:gd name="connsiteX5" fmla="*/ 273068 w 1039111"/>
                <a:gd name="connsiteY5" fmla="*/ 72506 h 967251"/>
                <a:gd name="connsiteX6" fmla="*/ 684336 w 1039111"/>
                <a:gd name="connsiteY6" fmla="*/ 6589 h 967251"/>
                <a:gd name="connsiteX7" fmla="*/ 1036763 w 1039111"/>
                <a:gd name="connsiteY7" fmla="*/ 248168 h 967251"/>
                <a:gd name="connsiteX8" fmla="*/ 856579 w 1039111"/>
                <a:gd name="connsiteY8" fmla="*/ 632568 h 967251"/>
                <a:gd name="connsiteX9" fmla="*/ 866912 w 1039111"/>
                <a:gd name="connsiteY9" fmla="*/ 864167 h 967251"/>
                <a:gd name="connsiteX0" fmla="*/ 866912 w 1039111"/>
                <a:gd name="connsiteY0" fmla="*/ 882202 h 985286"/>
                <a:gd name="connsiteX1" fmla="*/ 654726 w 1039111"/>
                <a:gd name="connsiteY1" fmla="*/ 982479 h 985286"/>
                <a:gd name="connsiteX2" fmla="*/ 311920 w 1039111"/>
                <a:gd name="connsiteY2" fmla="*/ 928596 h 985286"/>
                <a:gd name="connsiteX3" fmla="*/ 39042 w 1039111"/>
                <a:gd name="connsiteY3" fmla="*/ 703827 h 985286"/>
                <a:gd name="connsiteX4" fmla="*/ 32919 w 1039111"/>
                <a:gd name="connsiteY4" fmla="*/ 361905 h 985286"/>
                <a:gd name="connsiteX5" fmla="*/ 273068 w 1039111"/>
                <a:gd name="connsiteY5" fmla="*/ 90541 h 985286"/>
                <a:gd name="connsiteX6" fmla="*/ 684336 w 1039111"/>
                <a:gd name="connsiteY6" fmla="*/ 24624 h 985286"/>
                <a:gd name="connsiteX7" fmla="*/ 1036763 w 1039111"/>
                <a:gd name="connsiteY7" fmla="*/ 266203 h 985286"/>
                <a:gd name="connsiteX8" fmla="*/ 856579 w 1039111"/>
                <a:gd name="connsiteY8" fmla="*/ 650603 h 985286"/>
                <a:gd name="connsiteX9" fmla="*/ 866912 w 1039111"/>
                <a:gd name="connsiteY9" fmla="*/ 882202 h 985286"/>
                <a:gd name="connsiteX0" fmla="*/ 866912 w 1039111"/>
                <a:gd name="connsiteY0" fmla="*/ 882202 h 985286"/>
                <a:gd name="connsiteX1" fmla="*/ 654726 w 1039111"/>
                <a:gd name="connsiteY1" fmla="*/ 982479 h 985286"/>
                <a:gd name="connsiteX2" fmla="*/ 311920 w 1039111"/>
                <a:gd name="connsiteY2" fmla="*/ 928596 h 985286"/>
                <a:gd name="connsiteX3" fmla="*/ 39042 w 1039111"/>
                <a:gd name="connsiteY3" fmla="*/ 703827 h 985286"/>
                <a:gd name="connsiteX4" fmla="*/ 32919 w 1039111"/>
                <a:gd name="connsiteY4" fmla="*/ 361905 h 985286"/>
                <a:gd name="connsiteX5" fmla="*/ 273068 w 1039111"/>
                <a:gd name="connsiteY5" fmla="*/ 90541 h 985286"/>
                <a:gd name="connsiteX6" fmla="*/ 684336 w 1039111"/>
                <a:gd name="connsiteY6" fmla="*/ 24624 h 985286"/>
                <a:gd name="connsiteX7" fmla="*/ 1036763 w 1039111"/>
                <a:gd name="connsiteY7" fmla="*/ 266203 h 985286"/>
                <a:gd name="connsiteX8" fmla="*/ 856579 w 1039111"/>
                <a:gd name="connsiteY8" fmla="*/ 650603 h 985286"/>
                <a:gd name="connsiteX9" fmla="*/ 866912 w 1039111"/>
                <a:gd name="connsiteY9" fmla="*/ 882202 h 985286"/>
                <a:gd name="connsiteX0" fmla="*/ 911008 w 1083207"/>
                <a:gd name="connsiteY0" fmla="*/ 882202 h 985286"/>
                <a:gd name="connsiteX1" fmla="*/ 698822 w 1083207"/>
                <a:gd name="connsiteY1" fmla="*/ 982479 h 985286"/>
                <a:gd name="connsiteX2" fmla="*/ 356016 w 1083207"/>
                <a:gd name="connsiteY2" fmla="*/ 928596 h 985286"/>
                <a:gd name="connsiteX3" fmla="*/ 83138 w 1083207"/>
                <a:gd name="connsiteY3" fmla="*/ 703827 h 985286"/>
                <a:gd name="connsiteX4" fmla="*/ 19285 w 1083207"/>
                <a:gd name="connsiteY4" fmla="*/ 406830 h 985286"/>
                <a:gd name="connsiteX5" fmla="*/ 317164 w 1083207"/>
                <a:gd name="connsiteY5" fmla="*/ 90541 h 985286"/>
                <a:gd name="connsiteX6" fmla="*/ 728432 w 1083207"/>
                <a:gd name="connsiteY6" fmla="*/ 24624 h 985286"/>
                <a:gd name="connsiteX7" fmla="*/ 1080859 w 1083207"/>
                <a:gd name="connsiteY7" fmla="*/ 266203 h 985286"/>
                <a:gd name="connsiteX8" fmla="*/ 900675 w 1083207"/>
                <a:gd name="connsiteY8" fmla="*/ 650603 h 985286"/>
                <a:gd name="connsiteX9" fmla="*/ 911008 w 1083207"/>
                <a:gd name="connsiteY9" fmla="*/ 882202 h 985286"/>
                <a:gd name="connsiteX0" fmla="*/ 911008 w 1083207"/>
                <a:gd name="connsiteY0" fmla="*/ 882202 h 985286"/>
                <a:gd name="connsiteX1" fmla="*/ 698822 w 1083207"/>
                <a:gd name="connsiteY1" fmla="*/ 982479 h 985286"/>
                <a:gd name="connsiteX2" fmla="*/ 356016 w 1083207"/>
                <a:gd name="connsiteY2" fmla="*/ 928596 h 985286"/>
                <a:gd name="connsiteX3" fmla="*/ 83138 w 1083207"/>
                <a:gd name="connsiteY3" fmla="*/ 703827 h 985286"/>
                <a:gd name="connsiteX4" fmla="*/ 19285 w 1083207"/>
                <a:gd name="connsiteY4" fmla="*/ 406830 h 985286"/>
                <a:gd name="connsiteX5" fmla="*/ 317164 w 1083207"/>
                <a:gd name="connsiteY5" fmla="*/ 90541 h 985286"/>
                <a:gd name="connsiteX6" fmla="*/ 728432 w 1083207"/>
                <a:gd name="connsiteY6" fmla="*/ 24624 h 985286"/>
                <a:gd name="connsiteX7" fmla="*/ 1080859 w 1083207"/>
                <a:gd name="connsiteY7" fmla="*/ 266203 h 985286"/>
                <a:gd name="connsiteX8" fmla="*/ 900675 w 1083207"/>
                <a:gd name="connsiteY8" fmla="*/ 650603 h 985286"/>
                <a:gd name="connsiteX9" fmla="*/ 911008 w 1083207"/>
                <a:gd name="connsiteY9" fmla="*/ 882202 h 985286"/>
                <a:gd name="connsiteX0" fmla="*/ 914455 w 1086654"/>
                <a:gd name="connsiteY0" fmla="*/ 882202 h 985286"/>
                <a:gd name="connsiteX1" fmla="*/ 702269 w 1086654"/>
                <a:gd name="connsiteY1" fmla="*/ 982479 h 985286"/>
                <a:gd name="connsiteX2" fmla="*/ 359463 w 1086654"/>
                <a:gd name="connsiteY2" fmla="*/ 928596 h 985286"/>
                <a:gd name="connsiteX3" fmla="*/ 86585 w 1086654"/>
                <a:gd name="connsiteY3" fmla="*/ 703827 h 985286"/>
                <a:gd name="connsiteX4" fmla="*/ 22732 w 1086654"/>
                <a:gd name="connsiteY4" fmla="*/ 406830 h 985286"/>
                <a:gd name="connsiteX5" fmla="*/ 320611 w 1086654"/>
                <a:gd name="connsiteY5" fmla="*/ 90541 h 985286"/>
                <a:gd name="connsiteX6" fmla="*/ 731879 w 1086654"/>
                <a:gd name="connsiteY6" fmla="*/ 24624 h 985286"/>
                <a:gd name="connsiteX7" fmla="*/ 1084306 w 1086654"/>
                <a:gd name="connsiteY7" fmla="*/ 266203 h 985286"/>
                <a:gd name="connsiteX8" fmla="*/ 904122 w 1086654"/>
                <a:gd name="connsiteY8" fmla="*/ 650603 h 985286"/>
                <a:gd name="connsiteX9" fmla="*/ 914455 w 1086654"/>
                <a:gd name="connsiteY9" fmla="*/ 882202 h 985286"/>
                <a:gd name="connsiteX0" fmla="*/ 914455 w 1086654"/>
                <a:gd name="connsiteY0" fmla="*/ 882202 h 985286"/>
                <a:gd name="connsiteX1" fmla="*/ 702269 w 1086654"/>
                <a:gd name="connsiteY1" fmla="*/ 982479 h 985286"/>
                <a:gd name="connsiteX2" fmla="*/ 359463 w 1086654"/>
                <a:gd name="connsiteY2" fmla="*/ 928596 h 985286"/>
                <a:gd name="connsiteX3" fmla="*/ 86585 w 1086654"/>
                <a:gd name="connsiteY3" fmla="*/ 703827 h 985286"/>
                <a:gd name="connsiteX4" fmla="*/ 22732 w 1086654"/>
                <a:gd name="connsiteY4" fmla="*/ 406830 h 985286"/>
                <a:gd name="connsiteX5" fmla="*/ 320611 w 1086654"/>
                <a:gd name="connsiteY5" fmla="*/ 90541 h 985286"/>
                <a:gd name="connsiteX6" fmla="*/ 731879 w 1086654"/>
                <a:gd name="connsiteY6" fmla="*/ 24624 h 985286"/>
                <a:gd name="connsiteX7" fmla="*/ 1084306 w 1086654"/>
                <a:gd name="connsiteY7" fmla="*/ 266203 h 985286"/>
                <a:gd name="connsiteX8" fmla="*/ 904122 w 1086654"/>
                <a:gd name="connsiteY8" fmla="*/ 650603 h 985286"/>
                <a:gd name="connsiteX9" fmla="*/ 914455 w 1086654"/>
                <a:gd name="connsiteY9" fmla="*/ 882202 h 985286"/>
                <a:gd name="connsiteX0" fmla="*/ 891723 w 1063922"/>
                <a:gd name="connsiteY0" fmla="*/ 882202 h 995803"/>
                <a:gd name="connsiteX1" fmla="*/ 679537 w 1063922"/>
                <a:gd name="connsiteY1" fmla="*/ 982479 h 995803"/>
                <a:gd name="connsiteX2" fmla="*/ 336731 w 1063922"/>
                <a:gd name="connsiteY2" fmla="*/ 928596 h 995803"/>
                <a:gd name="connsiteX3" fmla="*/ 0 w 1063922"/>
                <a:gd name="connsiteY3" fmla="*/ 406830 h 995803"/>
                <a:gd name="connsiteX4" fmla="*/ 297879 w 1063922"/>
                <a:gd name="connsiteY4" fmla="*/ 90541 h 995803"/>
                <a:gd name="connsiteX5" fmla="*/ 709147 w 1063922"/>
                <a:gd name="connsiteY5" fmla="*/ 24624 h 995803"/>
                <a:gd name="connsiteX6" fmla="*/ 1061574 w 1063922"/>
                <a:gd name="connsiteY6" fmla="*/ 266203 h 995803"/>
                <a:gd name="connsiteX7" fmla="*/ 881390 w 1063922"/>
                <a:gd name="connsiteY7" fmla="*/ 650603 h 995803"/>
                <a:gd name="connsiteX8" fmla="*/ 891723 w 1063922"/>
                <a:gd name="connsiteY8" fmla="*/ 882202 h 995803"/>
                <a:gd name="connsiteX0" fmla="*/ 891723 w 1063922"/>
                <a:gd name="connsiteY0" fmla="*/ 882202 h 983779"/>
                <a:gd name="connsiteX1" fmla="*/ 679537 w 1063922"/>
                <a:gd name="connsiteY1" fmla="*/ 982479 h 983779"/>
                <a:gd name="connsiteX2" fmla="*/ 204776 w 1063922"/>
                <a:gd name="connsiteY2" fmla="*/ 846236 h 983779"/>
                <a:gd name="connsiteX3" fmla="*/ 0 w 1063922"/>
                <a:gd name="connsiteY3" fmla="*/ 406830 h 983779"/>
                <a:gd name="connsiteX4" fmla="*/ 297879 w 1063922"/>
                <a:gd name="connsiteY4" fmla="*/ 90541 h 983779"/>
                <a:gd name="connsiteX5" fmla="*/ 709147 w 1063922"/>
                <a:gd name="connsiteY5" fmla="*/ 24624 h 983779"/>
                <a:gd name="connsiteX6" fmla="*/ 1061574 w 1063922"/>
                <a:gd name="connsiteY6" fmla="*/ 266203 h 983779"/>
                <a:gd name="connsiteX7" fmla="*/ 881390 w 1063922"/>
                <a:gd name="connsiteY7" fmla="*/ 650603 h 983779"/>
                <a:gd name="connsiteX8" fmla="*/ 891723 w 1063922"/>
                <a:gd name="connsiteY8" fmla="*/ 882202 h 983779"/>
                <a:gd name="connsiteX0" fmla="*/ 891723 w 1063922"/>
                <a:gd name="connsiteY0" fmla="*/ 882202 h 985388"/>
                <a:gd name="connsiteX1" fmla="*/ 679537 w 1063922"/>
                <a:gd name="connsiteY1" fmla="*/ 982479 h 985388"/>
                <a:gd name="connsiteX2" fmla="*/ 130551 w 1063922"/>
                <a:gd name="connsiteY2" fmla="*/ 883672 h 985388"/>
                <a:gd name="connsiteX3" fmla="*/ 0 w 1063922"/>
                <a:gd name="connsiteY3" fmla="*/ 406830 h 985388"/>
                <a:gd name="connsiteX4" fmla="*/ 297879 w 1063922"/>
                <a:gd name="connsiteY4" fmla="*/ 90541 h 985388"/>
                <a:gd name="connsiteX5" fmla="*/ 709147 w 1063922"/>
                <a:gd name="connsiteY5" fmla="*/ 24624 h 985388"/>
                <a:gd name="connsiteX6" fmla="*/ 1061574 w 1063922"/>
                <a:gd name="connsiteY6" fmla="*/ 266203 h 985388"/>
                <a:gd name="connsiteX7" fmla="*/ 881390 w 1063922"/>
                <a:gd name="connsiteY7" fmla="*/ 650603 h 985388"/>
                <a:gd name="connsiteX8" fmla="*/ 891723 w 1063922"/>
                <a:gd name="connsiteY8" fmla="*/ 882202 h 985388"/>
                <a:gd name="connsiteX0" fmla="*/ 924712 w 1096911"/>
                <a:gd name="connsiteY0" fmla="*/ 882202 h 985388"/>
                <a:gd name="connsiteX1" fmla="*/ 712526 w 1096911"/>
                <a:gd name="connsiteY1" fmla="*/ 982479 h 985388"/>
                <a:gd name="connsiteX2" fmla="*/ 163540 w 1096911"/>
                <a:gd name="connsiteY2" fmla="*/ 883672 h 985388"/>
                <a:gd name="connsiteX3" fmla="*/ 0 w 1096911"/>
                <a:gd name="connsiteY3" fmla="*/ 406830 h 985388"/>
                <a:gd name="connsiteX4" fmla="*/ 330868 w 1096911"/>
                <a:gd name="connsiteY4" fmla="*/ 90541 h 985388"/>
                <a:gd name="connsiteX5" fmla="*/ 742136 w 1096911"/>
                <a:gd name="connsiteY5" fmla="*/ 24624 h 985388"/>
                <a:gd name="connsiteX6" fmla="*/ 1094563 w 1096911"/>
                <a:gd name="connsiteY6" fmla="*/ 266203 h 985388"/>
                <a:gd name="connsiteX7" fmla="*/ 914379 w 1096911"/>
                <a:gd name="connsiteY7" fmla="*/ 650603 h 985388"/>
                <a:gd name="connsiteX8" fmla="*/ 924712 w 1096911"/>
                <a:gd name="connsiteY8" fmla="*/ 882202 h 985388"/>
                <a:gd name="connsiteX0" fmla="*/ 924712 w 1096911"/>
                <a:gd name="connsiteY0" fmla="*/ 893543 h 996729"/>
                <a:gd name="connsiteX1" fmla="*/ 712526 w 1096911"/>
                <a:gd name="connsiteY1" fmla="*/ 993820 h 996729"/>
                <a:gd name="connsiteX2" fmla="*/ 163540 w 1096911"/>
                <a:gd name="connsiteY2" fmla="*/ 895013 h 996729"/>
                <a:gd name="connsiteX3" fmla="*/ 0 w 1096911"/>
                <a:gd name="connsiteY3" fmla="*/ 418171 h 996729"/>
                <a:gd name="connsiteX4" fmla="*/ 297879 w 1096911"/>
                <a:gd name="connsiteY4" fmla="*/ 79420 h 996729"/>
                <a:gd name="connsiteX5" fmla="*/ 742136 w 1096911"/>
                <a:gd name="connsiteY5" fmla="*/ 35965 h 996729"/>
                <a:gd name="connsiteX6" fmla="*/ 1094563 w 1096911"/>
                <a:gd name="connsiteY6" fmla="*/ 277544 h 996729"/>
                <a:gd name="connsiteX7" fmla="*/ 914379 w 1096911"/>
                <a:gd name="connsiteY7" fmla="*/ 661944 h 996729"/>
                <a:gd name="connsiteX8" fmla="*/ 924712 w 1096911"/>
                <a:gd name="connsiteY8" fmla="*/ 893543 h 996729"/>
                <a:gd name="connsiteX0" fmla="*/ 924712 w 1096911"/>
                <a:gd name="connsiteY0" fmla="*/ 893543 h 996729"/>
                <a:gd name="connsiteX1" fmla="*/ 712526 w 1096911"/>
                <a:gd name="connsiteY1" fmla="*/ 993820 h 996729"/>
                <a:gd name="connsiteX2" fmla="*/ 163540 w 1096911"/>
                <a:gd name="connsiteY2" fmla="*/ 895013 h 996729"/>
                <a:gd name="connsiteX3" fmla="*/ 0 w 1096911"/>
                <a:gd name="connsiteY3" fmla="*/ 418171 h 996729"/>
                <a:gd name="connsiteX4" fmla="*/ 297879 w 1096911"/>
                <a:gd name="connsiteY4" fmla="*/ 79420 h 996729"/>
                <a:gd name="connsiteX5" fmla="*/ 742136 w 1096911"/>
                <a:gd name="connsiteY5" fmla="*/ 35965 h 996729"/>
                <a:gd name="connsiteX6" fmla="*/ 1094563 w 1096911"/>
                <a:gd name="connsiteY6" fmla="*/ 277544 h 996729"/>
                <a:gd name="connsiteX7" fmla="*/ 914379 w 1096911"/>
                <a:gd name="connsiteY7" fmla="*/ 661944 h 996729"/>
                <a:gd name="connsiteX8" fmla="*/ 924712 w 1096911"/>
                <a:gd name="connsiteY8" fmla="*/ 893543 h 996729"/>
                <a:gd name="connsiteX0" fmla="*/ 924712 w 1096143"/>
                <a:gd name="connsiteY0" fmla="*/ 893543 h 996729"/>
                <a:gd name="connsiteX1" fmla="*/ 712526 w 1096143"/>
                <a:gd name="connsiteY1" fmla="*/ 993820 h 996729"/>
                <a:gd name="connsiteX2" fmla="*/ 163540 w 1096143"/>
                <a:gd name="connsiteY2" fmla="*/ 895013 h 996729"/>
                <a:gd name="connsiteX3" fmla="*/ 0 w 1096143"/>
                <a:gd name="connsiteY3" fmla="*/ 418171 h 996729"/>
                <a:gd name="connsiteX4" fmla="*/ 297879 w 1096143"/>
                <a:gd name="connsiteY4" fmla="*/ 79420 h 996729"/>
                <a:gd name="connsiteX5" fmla="*/ 742136 w 1096143"/>
                <a:gd name="connsiteY5" fmla="*/ 35965 h 996729"/>
                <a:gd name="connsiteX6" fmla="*/ 1094563 w 1096143"/>
                <a:gd name="connsiteY6" fmla="*/ 277544 h 996729"/>
                <a:gd name="connsiteX7" fmla="*/ 774176 w 1096143"/>
                <a:gd name="connsiteY7" fmla="*/ 639483 h 996729"/>
                <a:gd name="connsiteX8" fmla="*/ 924712 w 1096143"/>
                <a:gd name="connsiteY8" fmla="*/ 893543 h 996729"/>
                <a:gd name="connsiteX0" fmla="*/ 924712 w 1096143"/>
                <a:gd name="connsiteY0" fmla="*/ 896981 h 1000167"/>
                <a:gd name="connsiteX1" fmla="*/ 712526 w 1096143"/>
                <a:gd name="connsiteY1" fmla="*/ 997258 h 1000167"/>
                <a:gd name="connsiteX2" fmla="*/ 163540 w 1096143"/>
                <a:gd name="connsiteY2" fmla="*/ 898451 h 1000167"/>
                <a:gd name="connsiteX3" fmla="*/ 0 w 1096143"/>
                <a:gd name="connsiteY3" fmla="*/ 421609 h 1000167"/>
                <a:gd name="connsiteX4" fmla="*/ 297879 w 1096143"/>
                <a:gd name="connsiteY4" fmla="*/ 82858 h 1000167"/>
                <a:gd name="connsiteX5" fmla="*/ 758631 w 1096143"/>
                <a:gd name="connsiteY5" fmla="*/ 31916 h 1000167"/>
                <a:gd name="connsiteX6" fmla="*/ 1094563 w 1096143"/>
                <a:gd name="connsiteY6" fmla="*/ 280982 h 1000167"/>
                <a:gd name="connsiteX7" fmla="*/ 774176 w 1096143"/>
                <a:gd name="connsiteY7" fmla="*/ 642921 h 1000167"/>
                <a:gd name="connsiteX8" fmla="*/ 924712 w 1096143"/>
                <a:gd name="connsiteY8" fmla="*/ 896981 h 1000167"/>
                <a:gd name="connsiteX0" fmla="*/ 924712 w 1096143"/>
                <a:gd name="connsiteY0" fmla="*/ 911340 h 1014526"/>
                <a:gd name="connsiteX1" fmla="*/ 712526 w 1096143"/>
                <a:gd name="connsiteY1" fmla="*/ 1011617 h 1014526"/>
                <a:gd name="connsiteX2" fmla="*/ 163540 w 1096143"/>
                <a:gd name="connsiteY2" fmla="*/ 912810 h 1014526"/>
                <a:gd name="connsiteX3" fmla="*/ 0 w 1096143"/>
                <a:gd name="connsiteY3" fmla="*/ 435968 h 1014526"/>
                <a:gd name="connsiteX4" fmla="*/ 297879 w 1096143"/>
                <a:gd name="connsiteY4" fmla="*/ 97217 h 1014526"/>
                <a:gd name="connsiteX5" fmla="*/ 758631 w 1096143"/>
                <a:gd name="connsiteY5" fmla="*/ 46275 h 1014526"/>
                <a:gd name="connsiteX6" fmla="*/ 1094563 w 1096143"/>
                <a:gd name="connsiteY6" fmla="*/ 295341 h 1014526"/>
                <a:gd name="connsiteX7" fmla="*/ 774176 w 1096143"/>
                <a:gd name="connsiteY7" fmla="*/ 657280 h 1014526"/>
                <a:gd name="connsiteX8" fmla="*/ 924712 w 1096143"/>
                <a:gd name="connsiteY8" fmla="*/ 911340 h 1014526"/>
                <a:gd name="connsiteX0" fmla="*/ 924712 w 1096143"/>
                <a:gd name="connsiteY0" fmla="*/ 911340 h 1014526"/>
                <a:gd name="connsiteX1" fmla="*/ 712526 w 1096143"/>
                <a:gd name="connsiteY1" fmla="*/ 1011617 h 1014526"/>
                <a:gd name="connsiteX2" fmla="*/ 163540 w 1096143"/>
                <a:gd name="connsiteY2" fmla="*/ 912810 h 1014526"/>
                <a:gd name="connsiteX3" fmla="*/ 0 w 1096143"/>
                <a:gd name="connsiteY3" fmla="*/ 435968 h 1014526"/>
                <a:gd name="connsiteX4" fmla="*/ 297879 w 1096143"/>
                <a:gd name="connsiteY4" fmla="*/ 97217 h 1014526"/>
                <a:gd name="connsiteX5" fmla="*/ 758631 w 1096143"/>
                <a:gd name="connsiteY5" fmla="*/ 46275 h 1014526"/>
                <a:gd name="connsiteX6" fmla="*/ 1094563 w 1096143"/>
                <a:gd name="connsiteY6" fmla="*/ 295341 h 1014526"/>
                <a:gd name="connsiteX7" fmla="*/ 774176 w 1096143"/>
                <a:gd name="connsiteY7" fmla="*/ 657280 h 1014526"/>
                <a:gd name="connsiteX8" fmla="*/ 924712 w 1096143"/>
                <a:gd name="connsiteY8" fmla="*/ 911340 h 1014526"/>
                <a:gd name="connsiteX0" fmla="*/ 924712 w 1096143"/>
                <a:gd name="connsiteY0" fmla="*/ 914358 h 1017544"/>
                <a:gd name="connsiteX1" fmla="*/ 712526 w 1096143"/>
                <a:gd name="connsiteY1" fmla="*/ 1014635 h 1017544"/>
                <a:gd name="connsiteX2" fmla="*/ 163540 w 1096143"/>
                <a:gd name="connsiteY2" fmla="*/ 915828 h 1017544"/>
                <a:gd name="connsiteX3" fmla="*/ 0 w 1096143"/>
                <a:gd name="connsiteY3" fmla="*/ 438986 h 1017544"/>
                <a:gd name="connsiteX4" fmla="*/ 297879 w 1096143"/>
                <a:gd name="connsiteY4" fmla="*/ 100235 h 1017544"/>
                <a:gd name="connsiteX5" fmla="*/ 758631 w 1096143"/>
                <a:gd name="connsiteY5" fmla="*/ 49293 h 1017544"/>
                <a:gd name="connsiteX6" fmla="*/ 1094563 w 1096143"/>
                <a:gd name="connsiteY6" fmla="*/ 298359 h 1017544"/>
                <a:gd name="connsiteX7" fmla="*/ 774176 w 1096143"/>
                <a:gd name="connsiteY7" fmla="*/ 660298 h 1017544"/>
                <a:gd name="connsiteX8" fmla="*/ 924712 w 1096143"/>
                <a:gd name="connsiteY8" fmla="*/ 914358 h 1017544"/>
                <a:gd name="connsiteX0" fmla="*/ 924712 w 1096143"/>
                <a:gd name="connsiteY0" fmla="*/ 905625 h 1008811"/>
                <a:gd name="connsiteX1" fmla="*/ 712526 w 1096143"/>
                <a:gd name="connsiteY1" fmla="*/ 1005902 h 1008811"/>
                <a:gd name="connsiteX2" fmla="*/ 163540 w 1096143"/>
                <a:gd name="connsiteY2" fmla="*/ 907095 h 1008811"/>
                <a:gd name="connsiteX3" fmla="*/ 0 w 1096143"/>
                <a:gd name="connsiteY3" fmla="*/ 430253 h 1008811"/>
                <a:gd name="connsiteX4" fmla="*/ 264890 w 1096143"/>
                <a:gd name="connsiteY4" fmla="*/ 113964 h 1008811"/>
                <a:gd name="connsiteX5" fmla="*/ 758631 w 1096143"/>
                <a:gd name="connsiteY5" fmla="*/ 40560 h 1008811"/>
                <a:gd name="connsiteX6" fmla="*/ 1094563 w 1096143"/>
                <a:gd name="connsiteY6" fmla="*/ 289626 h 1008811"/>
                <a:gd name="connsiteX7" fmla="*/ 774176 w 1096143"/>
                <a:gd name="connsiteY7" fmla="*/ 651565 h 1008811"/>
                <a:gd name="connsiteX8" fmla="*/ 924712 w 1096143"/>
                <a:gd name="connsiteY8" fmla="*/ 905625 h 1008811"/>
                <a:gd name="connsiteX0" fmla="*/ 924712 w 1096143"/>
                <a:gd name="connsiteY0" fmla="*/ 886261 h 989447"/>
                <a:gd name="connsiteX1" fmla="*/ 712526 w 1096143"/>
                <a:gd name="connsiteY1" fmla="*/ 986538 h 989447"/>
                <a:gd name="connsiteX2" fmla="*/ 163540 w 1096143"/>
                <a:gd name="connsiteY2" fmla="*/ 887731 h 989447"/>
                <a:gd name="connsiteX3" fmla="*/ 0 w 1096143"/>
                <a:gd name="connsiteY3" fmla="*/ 410889 h 989447"/>
                <a:gd name="connsiteX4" fmla="*/ 264890 w 1096143"/>
                <a:gd name="connsiteY4" fmla="*/ 94600 h 989447"/>
                <a:gd name="connsiteX5" fmla="*/ 758631 w 1096143"/>
                <a:gd name="connsiteY5" fmla="*/ 21196 h 989447"/>
                <a:gd name="connsiteX6" fmla="*/ 1094563 w 1096143"/>
                <a:gd name="connsiteY6" fmla="*/ 270262 h 989447"/>
                <a:gd name="connsiteX7" fmla="*/ 774176 w 1096143"/>
                <a:gd name="connsiteY7" fmla="*/ 632201 h 989447"/>
                <a:gd name="connsiteX8" fmla="*/ 924712 w 1096143"/>
                <a:gd name="connsiteY8" fmla="*/ 886261 h 989447"/>
                <a:gd name="connsiteX0" fmla="*/ 924712 w 1096143"/>
                <a:gd name="connsiteY0" fmla="*/ 886261 h 989447"/>
                <a:gd name="connsiteX1" fmla="*/ 712526 w 1096143"/>
                <a:gd name="connsiteY1" fmla="*/ 986538 h 989447"/>
                <a:gd name="connsiteX2" fmla="*/ 163540 w 1096143"/>
                <a:gd name="connsiteY2" fmla="*/ 887731 h 989447"/>
                <a:gd name="connsiteX3" fmla="*/ 0 w 1096143"/>
                <a:gd name="connsiteY3" fmla="*/ 410889 h 989447"/>
                <a:gd name="connsiteX4" fmla="*/ 264890 w 1096143"/>
                <a:gd name="connsiteY4" fmla="*/ 94600 h 989447"/>
                <a:gd name="connsiteX5" fmla="*/ 758631 w 1096143"/>
                <a:gd name="connsiteY5" fmla="*/ 21196 h 989447"/>
                <a:gd name="connsiteX6" fmla="*/ 1094563 w 1096143"/>
                <a:gd name="connsiteY6" fmla="*/ 270262 h 989447"/>
                <a:gd name="connsiteX7" fmla="*/ 774176 w 1096143"/>
                <a:gd name="connsiteY7" fmla="*/ 632201 h 989447"/>
                <a:gd name="connsiteX8" fmla="*/ 924712 w 1096143"/>
                <a:gd name="connsiteY8" fmla="*/ 886261 h 989447"/>
                <a:gd name="connsiteX0" fmla="*/ 924712 w 1096143"/>
                <a:gd name="connsiteY0" fmla="*/ 888487 h 991673"/>
                <a:gd name="connsiteX1" fmla="*/ 712526 w 1096143"/>
                <a:gd name="connsiteY1" fmla="*/ 988764 h 991673"/>
                <a:gd name="connsiteX2" fmla="*/ 163540 w 1096143"/>
                <a:gd name="connsiteY2" fmla="*/ 889957 h 991673"/>
                <a:gd name="connsiteX3" fmla="*/ 0 w 1096143"/>
                <a:gd name="connsiteY3" fmla="*/ 413115 h 991673"/>
                <a:gd name="connsiteX4" fmla="*/ 240148 w 1096143"/>
                <a:gd name="connsiteY4" fmla="*/ 81851 h 991673"/>
                <a:gd name="connsiteX5" fmla="*/ 758631 w 1096143"/>
                <a:gd name="connsiteY5" fmla="*/ 23422 h 991673"/>
                <a:gd name="connsiteX6" fmla="*/ 1094563 w 1096143"/>
                <a:gd name="connsiteY6" fmla="*/ 272488 h 991673"/>
                <a:gd name="connsiteX7" fmla="*/ 774176 w 1096143"/>
                <a:gd name="connsiteY7" fmla="*/ 634427 h 991673"/>
                <a:gd name="connsiteX8" fmla="*/ 924712 w 1096143"/>
                <a:gd name="connsiteY8" fmla="*/ 888487 h 991673"/>
                <a:gd name="connsiteX0" fmla="*/ 930234 w 1101665"/>
                <a:gd name="connsiteY0" fmla="*/ 888487 h 991673"/>
                <a:gd name="connsiteX1" fmla="*/ 718048 w 1101665"/>
                <a:gd name="connsiteY1" fmla="*/ 988764 h 991673"/>
                <a:gd name="connsiteX2" fmla="*/ 169062 w 1101665"/>
                <a:gd name="connsiteY2" fmla="*/ 889957 h 991673"/>
                <a:gd name="connsiteX3" fmla="*/ 5522 w 1101665"/>
                <a:gd name="connsiteY3" fmla="*/ 413115 h 991673"/>
                <a:gd name="connsiteX4" fmla="*/ 245670 w 1101665"/>
                <a:gd name="connsiteY4" fmla="*/ 81851 h 991673"/>
                <a:gd name="connsiteX5" fmla="*/ 764153 w 1101665"/>
                <a:gd name="connsiteY5" fmla="*/ 23422 h 991673"/>
                <a:gd name="connsiteX6" fmla="*/ 1100085 w 1101665"/>
                <a:gd name="connsiteY6" fmla="*/ 272488 h 991673"/>
                <a:gd name="connsiteX7" fmla="*/ 779698 w 1101665"/>
                <a:gd name="connsiteY7" fmla="*/ 634427 h 991673"/>
                <a:gd name="connsiteX8" fmla="*/ 930234 w 1101665"/>
                <a:gd name="connsiteY8" fmla="*/ 888487 h 991673"/>
                <a:gd name="connsiteX0" fmla="*/ 930234 w 1101665"/>
                <a:gd name="connsiteY0" fmla="*/ 888487 h 991022"/>
                <a:gd name="connsiteX1" fmla="*/ 718048 w 1101665"/>
                <a:gd name="connsiteY1" fmla="*/ 988764 h 991022"/>
                <a:gd name="connsiteX2" fmla="*/ 169062 w 1101665"/>
                <a:gd name="connsiteY2" fmla="*/ 889957 h 991022"/>
                <a:gd name="connsiteX3" fmla="*/ 5522 w 1101665"/>
                <a:gd name="connsiteY3" fmla="*/ 473013 h 991022"/>
                <a:gd name="connsiteX4" fmla="*/ 245670 w 1101665"/>
                <a:gd name="connsiteY4" fmla="*/ 81851 h 991022"/>
                <a:gd name="connsiteX5" fmla="*/ 764153 w 1101665"/>
                <a:gd name="connsiteY5" fmla="*/ 23422 h 991022"/>
                <a:gd name="connsiteX6" fmla="*/ 1100085 w 1101665"/>
                <a:gd name="connsiteY6" fmla="*/ 272488 h 991022"/>
                <a:gd name="connsiteX7" fmla="*/ 779698 w 1101665"/>
                <a:gd name="connsiteY7" fmla="*/ 634427 h 991022"/>
                <a:gd name="connsiteX8" fmla="*/ 930234 w 1101665"/>
                <a:gd name="connsiteY8" fmla="*/ 888487 h 991022"/>
                <a:gd name="connsiteX0" fmla="*/ 930234 w 1101665"/>
                <a:gd name="connsiteY0" fmla="*/ 888487 h 991022"/>
                <a:gd name="connsiteX1" fmla="*/ 718048 w 1101665"/>
                <a:gd name="connsiteY1" fmla="*/ 988764 h 991022"/>
                <a:gd name="connsiteX2" fmla="*/ 169062 w 1101665"/>
                <a:gd name="connsiteY2" fmla="*/ 889957 h 991022"/>
                <a:gd name="connsiteX3" fmla="*/ 5522 w 1101665"/>
                <a:gd name="connsiteY3" fmla="*/ 473013 h 991022"/>
                <a:gd name="connsiteX4" fmla="*/ 245670 w 1101665"/>
                <a:gd name="connsiteY4" fmla="*/ 81851 h 991022"/>
                <a:gd name="connsiteX5" fmla="*/ 764153 w 1101665"/>
                <a:gd name="connsiteY5" fmla="*/ 23422 h 991022"/>
                <a:gd name="connsiteX6" fmla="*/ 1100085 w 1101665"/>
                <a:gd name="connsiteY6" fmla="*/ 272488 h 991022"/>
                <a:gd name="connsiteX7" fmla="*/ 779698 w 1101665"/>
                <a:gd name="connsiteY7" fmla="*/ 634427 h 991022"/>
                <a:gd name="connsiteX8" fmla="*/ 930234 w 1101665"/>
                <a:gd name="connsiteY8" fmla="*/ 888487 h 991022"/>
                <a:gd name="connsiteX0" fmla="*/ 930234 w 1101665"/>
                <a:gd name="connsiteY0" fmla="*/ 888487 h 991022"/>
                <a:gd name="connsiteX1" fmla="*/ 718048 w 1101665"/>
                <a:gd name="connsiteY1" fmla="*/ 988764 h 991022"/>
                <a:gd name="connsiteX2" fmla="*/ 169062 w 1101665"/>
                <a:gd name="connsiteY2" fmla="*/ 889957 h 991022"/>
                <a:gd name="connsiteX3" fmla="*/ 5522 w 1101665"/>
                <a:gd name="connsiteY3" fmla="*/ 473013 h 991022"/>
                <a:gd name="connsiteX4" fmla="*/ 278659 w 1101665"/>
                <a:gd name="connsiteY4" fmla="*/ 81851 h 991022"/>
                <a:gd name="connsiteX5" fmla="*/ 764153 w 1101665"/>
                <a:gd name="connsiteY5" fmla="*/ 23422 h 991022"/>
                <a:gd name="connsiteX6" fmla="*/ 1100085 w 1101665"/>
                <a:gd name="connsiteY6" fmla="*/ 272488 h 991022"/>
                <a:gd name="connsiteX7" fmla="*/ 779698 w 1101665"/>
                <a:gd name="connsiteY7" fmla="*/ 634427 h 991022"/>
                <a:gd name="connsiteX8" fmla="*/ 930234 w 1101665"/>
                <a:gd name="connsiteY8" fmla="*/ 888487 h 991022"/>
                <a:gd name="connsiteX0" fmla="*/ 930234 w 1101665"/>
                <a:gd name="connsiteY0" fmla="*/ 892182 h 994717"/>
                <a:gd name="connsiteX1" fmla="*/ 718048 w 1101665"/>
                <a:gd name="connsiteY1" fmla="*/ 992459 h 994717"/>
                <a:gd name="connsiteX2" fmla="*/ 169062 w 1101665"/>
                <a:gd name="connsiteY2" fmla="*/ 893652 h 994717"/>
                <a:gd name="connsiteX3" fmla="*/ 5522 w 1101665"/>
                <a:gd name="connsiteY3" fmla="*/ 476708 h 994717"/>
                <a:gd name="connsiteX4" fmla="*/ 278659 w 1101665"/>
                <a:gd name="connsiteY4" fmla="*/ 85546 h 994717"/>
                <a:gd name="connsiteX5" fmla="*/ 764153 w 1101665"/>
                <a:gd name="connsiteY5" fmla="*/ 27117 h 994717"/>
                <a:gd name="connsiteX6" fmla="*/ 1100085 w 1101665"/>
                <a:gd name="connsiteY6" fmla="*/ 276183 h 994717"/>
                <a:gd name="connsiteX7" fmla="*/ 779698 w 1101665"/>
                <a:gd name="connsiteY7" fmla="*/ 638122 h 994717"/>
                <a:gd name="connsiteX8" fmla="*/ 930234 w 1101665"/>
                <a:gd name="connsiteY8" fmla="*/ 892182 h 994717"/>
                <a:gd name="connsiteX0" fmla="*/ 930234 w 1101665"/>
                <a:gd name="connsiteY0" fmla="*/ 897972 h 1000507"/>
                <a:gd name="connsiteX1" fmla="*/ 718048 w 1101665"/>
                <a:gd name="connsiteY1" fmla="*/ 998249 h 1000507"/>
                <a:gd name="connsiteX2" fmla="*/ 169062 w 1101665"/>
                <a:gd name="connsiteY2" fmla="*/ 899442 h 1000507"/>
                <a:gd name="connsiteX3" fmla="*/ 5522 w 1101665"/>
                <a:gd name="connsiteY3" fmla="*/ 482498 h 1000507"/>
                <a:gd name="connsiteX4" fmla="*/ 278659 w 1101665"/>
                <a:gd name="connsiteY4" fmla="*/ 91336 h 1000507"/>
                <a:gd name="connsiteX5" fmla="*/ 764153 w 1101665"/>
                <a:gd name="connsiteY5" fmla="*/ 32907 h 1000507"/>
                <a:gd name="connsiteX6" fmla="*/ 1100085 w 1101665"/>
                <a:gd name="connsiteY6" fmla="*/ 281973 h 1000507"/>
                <a:gd name="connsiteX7" fmla="*/ 779698 w 1101665"/>
                <a:gd name="connsiteY7" fmla="*/ 643912 h 1000507"/>
                <a:gd name="connsiteX8" fmla="*/ 930234 w 1101665"/>
                <a:gd name="connsiteY8" fmla="*/ 897972 h 1000507"/>
                <a:gd name="connsiteX0" fmla="*/ 930234 w 1101665"/>
                <a:gd name="connsiteY0" fmla="*/ 897972 h 1000507"/>
                <a:gd name="connsiteX1" fmla="*/ 718048 w 1101665"/>
                <a:gd name="connsiteY1" fmla="*/ 998249 h 1000507"/>
                <a:gd name="connsiteX2" fmla="*/ 169062 w 1101665"/>
                <a:gd name="connsiteY2" fmla="*/ 899442 h 1000507"/>
                <a:gd name="connsiteX3" fmla="*/ 5522 w 1101665"/>
                <a:gd name="connsiteY3" fmla="*/ 482498 h 1000507"/>
                <a:gd name="connsiteX4" fmla="*/ 278659 w 1101665"/>
                <a:gd name="connsiteY4" fmla="*/ 91336 h 1000507"/>
                <a:gd name="connsiteX5" fmla="*/ 764153 w 1101665"/>
                <a:gd name="connsiteY5" fmla="*/ 32907 h 1000507"/>
                <a:gd name="connsiteX6" fmla="*/ 1100085 w 1101665"/>
                <a:gd name="connsiteY6" fmla="*/ 281973 h 1000507"/>
                <a:gd name="connsiteX7" fmla="*/ 779698 w 1101665"/>
                <a:gd name="connsiteY7" fmla="*/ 643912 h 1000507"/>
                <a:gd name="connsiteX8" fmla="*/ 930234 w 1101665"/>
                <a:gd name="connsiteY8" fmla="*/ 897972 h 1000507"/>
                <a:gd name="connsiteX0" fmla="*/ 930234 w 1101665"/>
                <a:gd name="connsiteY0" fmla="*/ 880821 h 983356"/>
                <a:gd name="connsiteX1" fmla="*/ 718048 w 1101665"/>
                <a:gd name="connsiteY1" fmla="*/ 981098 h 983356"/>
                <a:gd name="connsiteX2" fmla="*/ 169062 w 1101665"/>
                <a:gd name="connsiteY2" fmla="*/ 882291 h 983356"/>
                <a:gd name="connsiteX3" fmla="*/ 5522 w 1101665"/>
                <a:gd name="connsiteY3" fmla="*/ 465347 h 983356"/>
                <a:gd name="connsiteX4" fmla="*/ 278659 w 1101665"/>
                <a:gd name="connsiteY4" fmla="*/ 74185 h 983356"/>
                <a:gd name="connsiteX5" fmla="*/ 764153 w 1101665"/>
                <a:gd name="connsiteY5" fmla="*/ 15756 h 983356"/>
                <a:gd name="connsiteX6" fmla="*/ 1100085 w 1101665"/>
                <a:gd name="connsiteY6" fmla="*/ 264822 h 983356"/>
                <a:gd name="connsiteX7" fmla="*/ 779698 w 1101665"/>
                <a:gd name="connsiteY7" fmla="*/ 626761 h 983356"/>
                <a:gd name="connsiteX8" fmla="*/ 930234 w 1101665"/>
                <a:gd name="connsiteY8" fmla="*/ 880821 h 983356"/>
                <a:gd name="connsiteX0" fmla="*/ 930234 w 1101665"/>
                <a:gd name="connsiteY0" fmla="*/ 880821 h 983356"/>
                <a:gd name="connsiteX1" fmla="*/ 718048 w 1101665"/>
                <a:gd name="connsiteY1" fmla="*/ 981098 h 983356"/>
                <a:gd name="connsiteX2" fmla="*/ 169062 w 1101665"/>
                <a:gd name="connsiteY2" fmla="*/ 882291 h 983356"/>
                <a:gd name="connsiteX3" fmla="*/ 5522 w 1101665"/>
                <a:gd name="connsiteY3" fmla="*/ 465347 h 983356"/>
                <a:gd name="connsiteX4" fmla="*/ 278659 w 1101665"/>
                <a:gd name="connsiteY4" fmla="*/ 74185 h 983356"/>
                <a:gd name="connsiteX5" fmla="*/ 764153 w 1101665"/>
                <a:gd name="connsiteY5" fmla="*/ 15756 h 983356"/>
                <a:gd name="connsiteX6" fmla="*/ 1100085 w 1101665"/>
                <a:gd name="connsiteY6" fmla="*/ 264822 h 983356"/>
                <a:gd name="connsiteX7" fmla="*/ 779698 w 1101665"/>
                <a:gd name="connsiteY7" fmla="*/ 626761 h 983356"/>
                <a:gd name="connsiteX8" fmla="*/ 930234 w 1101665"/>
                <a:gd name="connsiteY8" fmla="*/ 880821 h 983356"/>
                <a:gd name="connsiteX0" fmla="*/ 930234 w 1076817"/>
                <a:gd name="connsiteY0" fmla="*/ 880821 h 983356"/>
                <a:gd name="connsiteX1" fmla="*/ 718048 w 1076817"/>
                <a:gd name="connsiteY1" fmla="*/ 981098 h 983356"/>
                <a:gd name="connsiteX2" fmla="*/ 169062 w 1076817"/>
                <a:gd name="connsiteY2" fmla="*/ 882291 h 983356"/>
                <a:gd name="connsiteX3" fmla="*/ 5522 w 1076817"/>
                <a:gd name="connsiteY3" fmla="*/ 465347 h 983356"/>
                <a:gd name="connsiteX4" fmla="*/ 278659 w 1076817"/>
                <a:gd name="connsiteY4" fmla="*/ 74185 h 983356"/>
                <a:gd name="connsiteX5" fmla="*/ 764153 w 1076817"/>
                <a:gd name="connsiteY5" fmla="*/ 15756 h 983356"/>
                <a:gd name="connsiteX6" fmla="*/ 1075140 w 1076817"/>
                <a:gd name="connsiteY6" fmla="*/ 231665 h 983356"/>
                <a:gd name="connsiteX7" fmla="*/ 779698 w 1076817"/>
                <a:gd name="connsiteY7" fmla="*/ 626761 h 983356"/>
                <a:gd name="connsiteX8" fmla="*/ 930234 w 1076817"/>
                <a:gd name="connsiteY8" fmla="*/ 880821 h 983356"/>
                <a:gd name="connsiteX0" fmla="*/ 930234 w 1076817"/>
                <a:gd name="connsiteY0" fmla="*/ 880821 h 983356"/>
                <a:gd name="connsiteX1" fmla="*/ 718048 w 1076817"/>
                <a:gd name="connsiteY1" fmla="*/ 981098 h 983356"/>
                <a:gd name="connsiteX2" fmla="*/ 169062 w 1076817"/>
                <a:gd name="connsiteY2" fmla="*/ 882291 h 983356"/>
                <a:gd name="connsiteX3" fmla="*/ 5522 w 1076817"/>
                <a:gd name="connsiteY3" fmla="*/ 465347 h 983356"/>
                <a:gd name="connsiteX4" fmla="*/ 278659 w 1076817"/>
                <a:gd name="connsiteY4" fmla="*/ 74185 h 983356"/>
                <a:gd name="connsiteX5" fmla="*/ 764153 w 1076817"/>
                <a:gd name="connsiteY5" fmla="*/ 15756 h 983356"/>
                <a:gd name="connsiteX6" fmla="*/ 1075140 w 1076817"/>
                <a:gd name="connsiteY6" fmla="*/ 231665 h 983356"/>
                <a:gd name="connsiteX7" fmla="*/ 779698 w 1076817"/>
                <a:gd name="connsiteY7" fmla="*/ 626761 h 983356"/>
                <a:gd name="connsiteX8" fmla="*/ 930234 w 1076817"/>
                <a:gd name="connsiteY8" fmla="*/ 880821 h 983356"/>
                <a:gd name="connsiteX0" fmla="*/ 930234 w 1039571"/>
                <a:gd name="connsiteY0" fmla="*/ 880821 h 983356"/>
                <a:gd name="connsiteX1" fmla="*/ 718048 w 1039571"/>
                <a:gd name="connsiteY1" fmla="*/ 981098 h 983356"/>
                <a:gd name="connsiteX2" fmla="*/ 169062 w 1039571"/>
                <a:gd name="connsiteY2" fmla="*/ 882291 h 983356"/>
                <a:gd name="connsiteX3" fmla="*/ 5522 w 1039571"/>
                <a:gd name="connsiteY3" fmla="*/ 465347 h 983356"/>
                <a:gd name="connsiteX4" fmla="*/ 278659 w 1039571"/>
                <a:gd name="connsiteY4" fmla="*/ 74185 h 983356"/>
                <a:gd name="connsiteX5" fmla="*/ 764153 w 1039571"/>
                <a:gd name="connsiteY5" fmla="*/ 15756 h 983356"/>
                <a:gd name="connsiteX6" fmla="*/ 1037722 w 1039571"/>
                <a:gd name="connsiteY6" fmla="*/ 226139 h 983356"/>
                <a:gd name="connsiteX7" fmla="*/ 779698 w 1039571"/>
                <a:gd name="connsiteY7" fmla="*/ 626761 h 983356"/>
                <a:gd name="connsiteX8" fmla="*/ 930234 w 1039571"/>
                <a:gd name="connsiteY8" fmla="*/ 880821 h 983356"/>
                <a:gd name="connsiteX0" fmla="*/ 930234 w 1039571"/>
                <a:gd name="connsiteY0" fmla="*/ 880821 h 983356"/>
                <a:gd name="connsiteX1" fmla="*/ 718048 w 1039571"/>
                <a:gd name="connsiteY1" fmla="*/ 981098 h 983356"/>
                <a:gd name="connsiteX2" fmla="*/ 169062 w 1039571"/>
                <a:gd name="connsiteY2" fmla="*/ 882291 h 983356"/>
                <a:gd name="connsiteX3" fmla="*/ 5522 w 1039571"/>
                <a:gd name="connsiteY3" fmla="*/ 465347 h 983356"/>
                <a:gd name="connsiteX4" fmla="*/ 278659 w 1039571"/>
                <a:gd name="connsiteY4" fmla="*/ 74185 h 983356"/>
                <a:gd name="connsiteX5" fmla="*/ 764153 w 1039571"/>
                <a:gd name="connsiteY5" fmla="*/ 15756 h 983356"/>
                <a:gd name="connsiteX6" fmla="*/ 1037722 w 1039571"/>
                <a:gd name="connsiteY6" fmla="*/ 275875 h 983356"/>
                <a:gd name="connsiteX7" fmla="*/ 779698 w 1039571"/>
                <a:gd name="connsiteY7" fmla="*/ 626761 h 983356"/>
                <a:gd name="connsiteX8" fmla="*/ 930234 w 1039571"/>
                <a:gd name="connsiteY8" fmla="*/ 880821 h 983356"/>
                <a:gd name="connsiteX0" fmla="*/ 930234 w 1039603"/>
                <a:gd name="connsiteY0" fmla="*/ 880821 h 983356"/>
                <a:gd name="connsiteX1" fmla="*/ 718048 w 1039603"/>
                <a:gd name="connsiteY1" fmla="*/ 981098 h 983356"/>
                <a:gd name="connsiteX2" fmla="*/ 169062 w 1039603"/>
                <a:gd name="connsiteY2" fmla="*/ 882291 h 983356"/>
                <a:gd name="connsiteX3" fmla="*/ 5522 w 1039603"/>
                <a:gd name="connsiteY3" fmla="*/ 465347 h 983356"/>
                <a:gd name="connsiteX4" fmla="*/ 278659 w 1039603"/>
                <a:gd name="connsiteY4" fmla="*/ 74185 h 983356"/>
                <a:gd name="connsiteX5" fmla="*/ 764153 w 1039603"/>
                <a:gd name="connsiteY5" fmla="*/ 15756 h 983356"/>
                <a:gd name="connsiteX6" fmla="*/ 1037722 w 1039603"/>
                <a:gd name="connsiteY6" fmla="*/ 275875 h 983356"/>
                <a:gd name="connsiteX7" fmla="*/ 785934 w 1039603"/>
                <a:gd name="connsiteY7" fmla="*/ 604656 h 983356"/>
                <a:gd name="connsiteX8" fmla="*/ 930234 w 1039603"/>
                <a:gd name="connsiteY8" fmla="*/ 880821 h 983356"/>
                <a:gd name="connsiteX0" fmla="*/ 930234 w 1039603"/>
                <a:gd name="connsiteY0" fmla="*/ 880821 h 983356"/>
                <a:gd name="connsiteX1" fmla="*/ 718048 w 1039603"/>
                <a:gd name="connsiteY1" fmla="*/ 981098 h 983356"/>
                <a:gd name="connsiteX2" fmla="*/ 169062 w 1039603"/>
                <a:gd name="connsiteY2" fmla="*/ 882291 h 983356"/>
                <a:gd name="connsiteX3" fmla="*/ 5522 w 1039603"/>
                <a:gd name="connsiteY3" fmla="*/ 465347 h 983356"/>
                <a:gd name="connsiteX4" fmla="*/ 278659 w 1039603"/>
                <a:gd name="connsiteY4" fmla="*/ 74185 h 983356"/>
                <a:gd name="connsiteX5" fmla="*/ 764153 w 1039603"/>
                <a:gd name="connsiteY5" fmla="*/ 15756 h 983356"/>
                <a:gd name="connsiteX6" fmla="*/ 1037722 w 1039603"/>
                <a:gd name="connsiteY6" fmla="*/ 275875 h 983356"/>
                <a:gd name="connsiteX7" fmla="*/ 785934 w 1039603"/>
                <a:gd name="connsiteY7" fmla="*/ 621235 h 983356"/>
                <a:gd name="connsiteX8" fmla="*/ 930234 w 1039603"/>
                <a:gd name="connsiteY8" fmla="*/ 880821 h 983356"/>
                <a:gd name="connsiteX0" fmla="*/ 930234 w 1039376"/>
                <a:gd name="connsiteY0" fmla="*/ 880821 h 983356"/>
                <a:gd name="connsiteX1" fmla="*/ 718048 w 1039376"/>
                <a:gd name="connsiteY1" fmla="*/ 981098 h 983356"/>
                <a:gd name="connsiteX2" fmla="*/ 169062 w 1039376"/>
                <a:gd name="connsiteY2" fmla="*/ 882291 h 983356"/>
                <a:gd name="connsiteX3" fmla="*/ 5522 w 1039376"/>
                <a:gd name="connsiteY3" fmla="*/ 465347 h 983356"/>
                <a:gd name="connsiteX4" fmla="*/ 278659 w 1039376"/>
                <a:gd name="connsiteY4" fmla="*/ 74185 h 983356"/>
                <a:gd name="connsiteX5" fmla="*/ 764153 w 1039376"/>
                <a:gd name="connsiteY5" fmla="*/ 15756 h 983356"/>
                <a:gd name="connsiteX6" fmla="*/ 1037722 w 1039376"/>
                <a:gd name="connsiteY6" fmla="*/ 275875 h 983356"/>
                <a:gd name="connsiteX7" fmla="*/ 785934 w 1039376"/>
                <a:gd name="connsiteY7" fmla="*/ 621235 h 983356"/>
                <a:gd name="connsiteX8" fmla="*/ 930234 w 1039376"/>
                <a:gd name="connsiteY8" fmla="*/ 880821 h 983356"/>
                <a:gd name="connsiteX0" fmla="*/ 930234 w 1039376"/>
                <a:gd name="connsiteY0" fmla="*/ 880821 h 983356"/>
                <a:gd name="connsiteX1" fmla="*/ 718048 w 1039376"/>
                <a:gd name="connsiteY1" fmla="*/ 981098 h 983356"/>
                <a:gd name="connsiteX2" fmla="*/ 169062 w 1039376"/>
                <a:gd name="connsiteY2" fmla="*/ 882291 h 983356"/>
                <a:gd name="connsiteX3" fmla="*/ 5522 w 1039376"/>
                <a:gd name="connsiteY3" fmla="*/ 465347 h 983356"/>
                <a:gd name="connsiteX4" fmla="*/ 278659 w 1039376"/>
                <a:gd name="connsiteY4" fmla="*/ 74185 h 983356"/>
                <a:gd name="connsiteX5" fmla="*/ 764153 w 1039376"/>
                <a:gd name="connsiteY5" fmla="*/ 15756 h 983356"/>
                <a:gd name="connsiteX6" fmla="*/ 1037722 w 1039376"/>
                <a:gd name="connsiteY6" fmla="*/ 275875 h 983356"/>
                <a:gd name="connsiteX7" fmla="*/ 785934 w 1039376"/>
                <a:gd name="connsiteY7" fmla="*/ 621235 h 983356"/>
                <a:gd name="connsiteX8" fmla="*/ 930234 w 1039376"/>
                <a:gd name="connsiteY8" fmla="*/ 880821 h 983356"/>
                <a:gd name="connsiteX0" fmla="*/ 930234 w 1039376"/>
                <a:gd name="connsiteY0" fmla="*/ 880821 h 983356"/>
                <a:gd name="connsiteX1" fmla="*/ 718048 w 1039376"/>
                <a:gd name="connsiteY1" fmla="*/ 981098 h 983356"/>
                <a:gd name="connsiteX2" fmla="*/ 169062 w 1039376"/>
                <a:gd name="connsiteY2" fmla="*/ 882291 h 983356"/>
                <a:gd name="connsiteX3" fmla="*/ 5522 w 1039376"/>
                <a:gd name="connsiteY3" fmla="*/ 465347 h 983356"/>
                <a:gd name="connsiteX4" fmla="*/ 278659 w 1039376"/>
                <a:gd name="connsiteY4" fmla="*/ 74185 h 983356"/>
                <a:gd name="connsiteX5" fmla="*/ 764153 w 1039376"/>
                <a:gd name="connsiteY5" fmla="*/ 15756 h 983356"/>
                <a:gd name="connsiteX6" fmla="*/ 1037722 w 1039376"/>
                <a:gd name="connsiteY6" fmla="*/ 275875 h 983356"/>
                <a:gd name="connsiteX7" fmla="*/ 785934 w 1039376"/>
                <a:gd name="connsiteY7" fmla="*/ 621235 h 983356"/>
                <a:gd name="connsiteX8" fmla="*/ 930234 w 1039376"/>
                <a:gd name="connsiteY8" fmla="*/ 880821 h 983356"/>
                <a:gd name="connsiteX0" fmla="*/ 930234 w 1039376"/>
                <a:gd name="connsiteY0" fmla="*/ 880821 h 983356"/>
                <a:gd name="connsiteX1" fmla="*/ 718048 w 1039376"/>
                <a:gd name="connsiteY1" fmla="*/ 981098 h 983356"/>
                <a:gd name="connsiteX2" fmla="*/ 169062 w 1039376"/>
                <a:gd name="connsiteY2" fmla="*/ 882291 h 983356"/>
                <a:gd name="connsiteX3" fmla="*/ 5522 w 1039376"/>
                <a:gd name="connsiteY3" fmla="*/ 465347 h 983356"/>
                <a:gd name="connsiteX4" fmla="*/ 278659 w 1039376"/>
                <a:gd name="connsiteY4" fmla="*/ 74185 h 983356"/>
                <a:gd name="connsiteX5" fmla="*/ 764153 w 1039376"/>
                <a:gd name="connsiteY5" fmla="*/ 15756 h 983356"/>
                <a:gd name="connsiteX6" fmla="*/ 1037722 w 1039376"/>
                <a:gd name="connsiteY6" fmla="*/ 275875 h 983356"/>
                <a:gd name="connsiteX7" fmla="*/ 785934 w 1039376"/>
                <a:gd name="connsiteY7" fmla="*/ 621235 h 983356"/>
                <a:gd name="connsiteX8" fmla="*/ 930234 w 1039376"/>
                <a:gd name="connsiteY8" fmla="*/ 880821 h 983356"/>
                <a:gd name="connsiteX0" fmla="*/ 930234 w 1039376"/>
                <a:gd name="connsiteY0" fmla="*/ 877205 h 979740"/>
                <a:gd name="connsiteX1" fmla="*/ 718048 w 1039376"/>
                <a:gd name="connsiteY1" fmla="*/ 977482 h 979740"/>
                <a:gd name="connsiteX2" fmla="*/ 169062 w 1039376"/>
                <a:gd name="connsiteY2" fmla="*/ 878675 h 979740"/>
                <a:gd name="connsiteX3" fmla="*/ 5522 w 1039376"/>
                <a:gd name="connsiteY3" fmla="*/ 461731 h 979740"/>
                <a:gd name="connsiteX4" fmla="*/ 278659 w 1039376"/>
                <a:gd name="connsiteY4" fmla="*/ 70569 h 979740"/>
                <a:gd name="connsiteX5" fmla="*/ 764153 w 1039376"/>
                <a:gd name="connsiteY5" fmla="*/ 12140 h 979740"/>
                <a:gd name="connsiteX6" fmla="*/ 1037722 w 1039376"/>
                <a:gd name="connsiteY6" fmla="*/ 272259 h 979740"/>
                <a:gd name="connsiteX7" fmla="*/ 785934 w 1039376"/>
                <a:gd name="connsiteY7" fmla="*/ 617619 h 979740"/>
                <a:gd name="connsiteX8" fmla="*/ 930234 w 1039376"/>
                <a:gd name="connsiteY8" fmla="*/ 877205 h 979740"/>
                <a:gd name="connsiteX0" fmla="*/ 930234 w 1039376"/>
                <a:gd name="connsiteY0" fmla="*/ 880820 h 983355"/>
                <a:gd name="connsiteX1" fmla="*/ 718048 w 1039376"/>
                <a:gd name="connsiteY1" fmla="*/ 981097 h 983355"/>
                <a:gd name="connsiteX2" fmla="*/ 169062 w 1039376"/>
                <a:gd name="connsiteY2" fmla="*/ 882290 h 983355"/>
                <a:gd name="connsiteX3" fmla="*/ 5522 w 1039376"/>
                <a:gd name="connsiteY3" fmla="*/ 465346 h 983355"/>
                <a:gd name="connsiteX4" fmla="*/ 278659 w 1039376"/>
                <a:gd name="connsiteY4" fmla="*/ 74184 h 983355"/>
                <a:gd name="connsiteX5" fmla="*/ 764153 w 1039376"/>
                <a:gd name="connsiteY5" fmla="*/ 15755 h 983355"/>
                <a:gd name="connsiteX6" fmla="*/ 1037722 w 1039376"/>
                <a:gd name="connsiteY6" fmla="*/ 275874 h 983355"/>
                <a:gd name="connsiteX7" fmla="*/ 785934 w 1039376"/>
                <a:gd name="connsiteY7" fmla="*/ 621234 h 983355"/>
                <a:gd name="connsiteX8" fmla="*/ 930234 w 1039376"/>
                <a:gd name="connsiteY8" fmla="*/ 880820 h 983355"/>
                <a:gd name="connsiteX0" fmla="*/ 930234 w 1039376"/>
                <a:gd name="connsiteY0" fmla="*/ 880820 h 983355"/>
                <a:gd name="connsiteX1" fmla="*/ 718048 w 1039376"/>
                <a:gd name="connsiteY1" fmla="*/ 981097 h 983355"/>
                <a:gd name="connsiteX2" fmla="*/ 169062 w 1039376"/>
                <a:gd name="connsiteY2" fmla="*/ 882290 h 983355"/>
                <a:gd name="connsiteX3" fmla="*/ 5522 w 1039376"/>
                <a:gd name="connsiteY3" fmla="*/ 465346 h 983355"/>
                <a:gd name="connsiteX4" fmla="*/ 278659 w 1039376"/>
                <a:gd name="connsiteY4" fmla="*/ 74184 h 983355"/>
                <a:gd name="connsiteX5" fmla="*/ 764153 w 1039376"/>
                <a:gd name="connsiteY5" fmla="*/ 15755 h 983355"/>
                <a:gd name="connsiteX6" fmla="*/ 1037722 w 1039376"/>
                <a:gd name="connsiteY6" fmla="*/ 275874 h 983355"/>
                <a:gd name="connsiteX7" fmla="*/ 785934 w 1039376"/>
                <a:gd name="connsiteY7" fmla="*/ 621234 h 983355"/>
                <a:gd name="connsiteX8" fmla="*/ 930234 w 1039376"/>
                <a:gd name="connsiteY8" fmla="*/ 880820 h 983355"/>
                <a:gd name="connsiteX0" fmla="*/ 930234 w 1039376"/>
                <a:gd name="connsiteY0" fmla="*/ 879296 h 981831"/>
                <a:gd name="connsiteX1" fmla="*/ 718048 w 1039376"/>
                <a:gd name="connsiteY1" fmla="*/ 979573 h 981831"/>
                <a:gd name="connsiteX2" fmla="*/ 169062 w 1039376"/>
                <a:gd name="connsiteY2" fmla="*/ 880766 h 981831"/>
                <a:gd name="connsiteX3" fmla="*/ 5522 w 1039376"/>
                <a:gd name="connsiteY3" fmla="*/ 463822 h 981831"/>
                <a:gd name="connsiteX4" fmla="*/ 316076 w 1039376"/>
                <a:gd name="connsiteY4" fmla="*/ 78187 h 981831"/>
                <a:gd name="connsiteX5" fmla="*/ 764153 w 1039376"/>
                <a:gd name="connsiteY5" fmla="*/ 14231 h 981831"/>
                <a:gd name="connsiteX6" fmla="*/ 1037722 w 1039376"/>
                <a:gd name="connsiteY6" fmla="*/ 274350 h 981831"/>
                <a:gd name="connsiteX7" fmla="*/ 785934 w 1039376"/>
                <a:gd name="connsiteY7" fmla="*/ 619710 h 981831"/>
                <a:gd name="connsiteX8" fmla="*/ 930234 w 1039376"/>
                <a:gd name="connsiteY8" fmla="*/ 879296 h 981831"/>
                <a:gd name="connsiteX0" fmla="*/ 930234 w 1039376"/>
                <a:gd name="connsiteY0" fmla="*/ 871496 h 974031"/>
                <a:gd name="connsiteX1" fmla="*/ 718048 w 1039376"/>
                <a:gd name="connsiteY1" fmla="*/ 971773 h 974031"/>
                <a:gd name="connsiteX2" fmla="*/ 169062 w 1039376"/>
                <a:gd name="connsiteY2" fmla="*/ 872966 h 974031"/>
                <a:gd name="connsiteX3" fmla="*/ 5522 w 1039376"/>
                <a:gd name="connsiteY3" fmla="*/ 456022 h 974031"/>
                <a:gd name="connsiteX4" fmla="*/ 316076 w 1039376"/>
                <a:gd name="connsiteY4" fmla="*/ 70387 h 974031"/>
                <a:gd name="connsiteX5" fmla="*/ 695554 w 1039376"/>
                <a:gd name="connsiteY5" fmla="*/ 17483 h 974031"/>
                <a:gd name="connsiteX6" fmla="*/ 1037722 w 1039376"/>
                <a:gd name="connsiteY6" fmla="*/ 266550 h 974031"/>
                <a:gd name="connsiteX7" fmla="*/ 785934 w 1039376"/>
                <a:gd name="connsiteY7" fmla="*/ 611910 h 974031"/>
                <a:gd name="connsiteX8" fmla="*/ 930234 w 1039376"/>
                <a:gd name="connsiteY8" fmla="*/ 871496 h 974031"/>
                <a:gd name="connsiteX0" fmla="*/ 930234 w 940132"/>
                <a:gd name="connsiteY0" fmla="*/ 871496 h 974031"/>
                <a:gd name="connsiteX1" fmla="*/ 718048 w 940132"/>
                <a:gd name="connsiteY1" fmla="*/ 971773 h 974031"/>
                <a:gd name="connsiteX2" fmla="*/ 169062 w 940132"/>
                <a:gd name="connsiteY2" fmla="*/ 872966 h 974031"/>
                <a:gd name="connsiteX3" fmla="*/ 5522 w 940132"/>
                <a:gd name="connsiteY3" fmla="*/ 456022 h 974031"/>
                <a:gd name="connsiteX4" fmla="*/ 316076 w 940132"/>
                <a:gd name="connsiteY4" fmla="*/ 70387 h 974031"/>
                <a:gd name="connsiteX5" fmla="*/ 695554 w 940132"/>
                <a:gd name="connsiteY5" fmla="*/ 17483 h 974031"/>
                <a:gd name="connsiteX6" fmla="*/ 937943 w 940132"/>
                <a:gd name="connsiteY6" fmla="*/ 261024 h 974031"/>
                <a:gd name="connsiteX7" fmla="*/ 785934 w 940132"/>
                <a:gd name="connsiteY7" fmla="*/ 611910 h 974031"/>
                <a:gd name="connsiteX8" fmla="*/ 930234 w 940132"/>
                <a:gd name="connsiteY8" fmla="*/ 871496 h 974031"/>
                <a:gd name="connsiteX0" fmla="*/ 930234 w 964913"/>
                <a:gd name="connsiteY0" fmla="*/ 871496 h 974031"/>
                <a:gd name="connsiteX1" fmla="*/ 718048 w 964913"/>
                <a:gd name="connsiteY1" fmla="*/ 971773 h 974031"/>
                <a:gd name="connsiteX2" fmla="*/ 169062 w 964913"/>
                <a:gd name="connsiteY2" fmla="*/ 872966 h 974031"/>
                <a:gd name="connsiteX3" fmla="*/ 5522 w 964913"/>
                <a:gd name="connsiteY3" fmla="*/ 456022 h 974031"/>
                <a:gd name="connsiteX4" fmla="*/ 316076 w 964913"/>
                <a:gd name="connsiteY4" fmla="*/ 70387 h 974031"/>
                <a:gd name="connsiteX5" fmla="*/ 695554 w 964913"/>
                <a:gd name="connsiteY5" fmla="*/ 17483 h 974031"/>
                <a:gd name="connsiteX6" fmla="*/ 962888 w 964913"/>
                <a:gd name="connsiteY6" fmla="*/ 255498 h 974031"/>
                <a:gd name="connsiteX7" fmla="*/ 785934 w 964913"/>
                <a:gd name="connsiteY7" fmla="*/ 611910 h 974031"/>
                <a:gd name="connsiteX8" fmla="*/ 930234 w 964913"/>
                <a:gd name="connsiteY8" fmla="*/ 871496 h 974031"/>
                <a:gd name="connsiteX0" fmla="*/ 930234 w 962888"/>
                <a:gd name="connsiteY0" fmla="*/ 871496 h 974031"/>
                <a:gd name="connsiteX1" fmla="*/ 718048 w 962888"/>
                <a:gd name="connsiteY1" fmla="*/ 971773 h 974031"/>
                <a:gd name="connsiteX2" fmla="*/ 169062 w 962888"/>
                <a:gd name="connsiteY2" fmla="*/ 872966 h 974031"/>
                <a:gd name="connsiteX3" fmla="*/ 5522 w 962888"/>
                <a:gd name="connsiteY3" fmla="*/ 456022 h 974031"/>
                <a:gd name="connsiteX4" fmla="*/ 316076 w 962888"/>
                <a:gd name="connsiteY4" fmla="*/ 70387 h 974031"/>
                <a:gd name="connsiteX5" fmla="*/ 695554 w 962888"/>
                <a:gd name="connsiteY5" fmla="*/ 17483 h 974031"/>
                <a:gd name="connsiteX6" fmla="*/ 962888 w 962888"/>
                <a:gd name="connsiteY6" fmla="*/ 255498 h 974031"/>
                <a:gd name="connsiteX7" fmla="*/ 785934 w 962888"/>
                <a:gd name="connsiteY7" fmla="*/ 611910 h 974031"/>
                <a:gd name="connsiteX8" fmla="*/ 930234 w 962888"/>
                <a:gd name="connsiteY8" fmla="*/ 871496 h 974031"/>
                <a:gd name="connsiteX0" fmla="*/ 930234 w 962888"/>
                <a:gd name="connsiteY0" fmla="*/ 861400 h 963935"/>
                <a:gd name="connsiteX1" fmla="*/ 718048 w 962888"/>
                <a:gd name="connsiteY1" fmla="*/ 961677 h 963935"/>
                <a:gd name="connsiteX2" fmla="*/ 169062 w 962888"/>
                <a:gd name="connsiteY2" fmla="*/ 862870 h 963935"/>
                <a:gd name="connsiteX3" fmla="*/ 5522 w 962888"/>
                <a:gd name="connsiteY3" fmla="*/ 445926 h 963935"/>
                <a:gd name="connsiteX4" fmla="*/ 316076 w 962888"/>
                <a:gd name="connsiteY4" fmla="*/ 60291 h 963935"/>
                <a:gd name="connsiteX5" fmla="*/ 782862 w 962888"/>
                <a:gd name="connsiteY5" fmla="*/ 23965 h 963935"/>
                <a:gd name="connsiteX6" fmla="*/ 962888 w 962888"/>
                <a:gd name="connsiteY6" fmla="*/ 245402 h 963935"/>
                <a:gd name="connsiteX7" fmla="*/ 785934 w 962888"/>
                <a:gd name="connsiteY7" fmla="*/ 601814 h 963935"/>
                <a:gd name="connsiteX8" fmla="*/ 930234 w 962888"/>
                <a:gd name="connsiteY8" fmla="*/ 861400 h 963935"/>
                <a:gd name="connsiteX0" fmla="*/ 930234 w 963766"/>
                <a:gd name="connsiteY0" fmla="*/ 861400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245402 h 963935"/>
                <a:gd name="connsiteX7" fmla="*/ 785934 w 963766"/>
                <a:gd name="connsiteY7" fmla="*/ 601814 h 963935"/>
                <a:gd name="connsiteX8" fmla="*/ 930234 w 963766"/>
                <a:gd name="connsiteY8" fmla="*/ 861400 h 963935"/>
                <a:gd name="connsiteX0" fmla="*/ 930234 w 963766"/>
                <a:gd name="connsiteY0" fmla="*/ 861400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245402 h 963935"/>
                <a:gd name="connsiteX7" fmla="*/ 760989 w 963766"/>
                <a:gd name="connsiteY7" fmla="*/ 723390 h 963935"/>
                <a:gd name="connsiteX8" fmla="*/ 930234 w 963766"/>
                <a:gd name="connsiteY8" fmla="*/ 861400 h 963935"/>
                <a:gd name="connsiteX0" fmla="*/ 930234 w 963766"/>
                <a:gd name="connsiteY0" fmla="*/ 861400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245402 h 963935"/>
                <a:gd name="connsiteX7" fmla="*/ 704863 w 963766"/>
                <a:gd name="connsiteY7" fmla="*/ 634971 h 963935"/>
                <a:gd name="connsiteX8" fmla="*/ 930234 w 963766"/>
                <a:gd name="connsiteY8" fmla="*/ 861400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245402 h 963935"/>
                <a:gd name="connsiteX7" fmla="*/ 704863 w 963766"/>
                <a:gd name="connsiteY7" fmla="*/ 634971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34971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911526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911526 w 963766"/>
                <a:gd name="connsiteY8" fmla="*/ 828243 h 963935"/>
                <a:gd name="connsiteX0" fmla="*/ 824219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24219 w 963766"/>
                <a:gd name="connsiteY8" fmla="*/ 828243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877"/>
                <a:gd name="connsiteY0" fmla="*/ 839295 h 963935"/>
                <a:gd name="connsiteX1" fmla="*/ 718048 w 963877"/>
                <a:gd name="connsiteY1" fmla="*/ 961677 h 963935"/>
                <a:gd name="connsiteX2" fmla="*/ 169062 w 963877"/>
                <a:gd name="connsiteY2" fmla="*/ 862870 h 963935"/>
                <a:gd name="connsiteX3" fmla="*/ 5522 w 963877"/>
                <a:gd name="connsiteY3" fmla="*/ 445926 h 963935"/>
                <a:gd name="connsiteX4" fmla="*/ 316076 w 963877"/>
                <a:gd name="connsiteY4" fmla="*/ 60291 h 963935"/>
                <a:gd name="connsiteX5" fmla="*/ 782862 w 963877"/>
                <a:gd name="connsiteY5" fmla="*/ 23965 h 963935"/>
                <a:gd name="connsiteX6" fmla="*/ 962888 w 963877"/>
                <a:gd name="connsiteY6" fmla="*/ 317243 h 963935"/>
                <a:gd name="connsiteX7" fmla="*/ 704863 w 963877"/>
                <a:gd name="connsiteY7" fmla="*/ 623919 h 963935"/>
                <a:gd name="connsiteX8" fmla="*/ 892817 w 963877"/>
                <a:gd name="connsiteY8" fmla="*/ 839295 h 963935"/>
                <a:gd name="connsiteX0" fmla="*/ 892817 w 963877"/>
                <a:gd name="connsiteY0" fmla="*/ 848349 h 972989"/>
                <a:gd name="connsiteX1" fmla="*/ 718048 w 963877"/>
                <a:gd name="connsiteY1" fmla="*/ 970731 h 972989"/>
                <a:gd name="connsiteX2" fmla="*/ 169062 w 963877"/>
                <a:gd name="connsiteY2" fmla="*/ 871924 h 972989"/>
                <a:gd name="connsiteX3" fmla="*/ 5522 w 963877"/>
                <a:gd name="connsiteY3" fmla="*/ 454980 h 972989"/>
                <a:gd name="connsiteX4" fmla="*/ 316076 w 963877"/>
                <a:gd name="connsiteY4" fmla="*/ 69345 h 972989"/>
                <a:gd name="connsiteX5" fmla="*/ 782862 w 963877"/>
                <a:gd name="connsiteY5" fmla="*/ 33019 h 972989"/>
                <a:gd name="connsiteX6" fmla="*/ 962888 w 963877"/>
                <a:gd name="connsiteY6" fmla="*/ 326297 h 972989"/>
                <a:gd name="connsiteX7" fmla="*/ 704863 w 963877"/>
                <a:gd name="connsiteY7" fmla="*/ 632973 h 972989"/>
                <a:gd name="connsiteX8" fmla="*/ 892817 w 963877"/>
                <a:gd name="connsiteY8" fmla="*/ 848349 h 972989"/>
                <a:gd name="connsiteX0" fmla="*/ 892726 w 963786"/>
                <a:gd name="connsiteY0" fmla="*/ 848349 h 1000915"/>
                <a:gd name="connsiteX1" fmla="*/ 717957 w 963786"/>
                <a:gd name="connsiteY1" fmla="*/ 970731 h 1000915"/>
                <a:gd name="connsiteX2" fmla="*/ 170718 w 963786"/>
                <a:gd name="connsiteY2" fmla="*/ 955459 h 1000915"/>
                <a:gd name="connsiteX3" fmla="*/ 5431 w 963786"/>
                <a:gd name="connsiteY3" fmla="*/ 454980 h 1000915"/>
                <a:gd name="connsiteX4" fmla="*/ 315985 w 963786"/>
                <a:gd name="connsiteY4" fmla="*/ 69345 h 1000915"/>
                <a:gd name="connsiteX5" fmla="*/ 782771 w 963786"/>
                <a:gd name="connsiteY5" fmla="*/ 33019 h 1000915"/>
                <a:gd name="connsiteX6" fmla="*/ 962797 w 963786"/>
                <a:gd name="connsiteY6" fmla="*/ 326297 h 1000915"/>
                <a:gd name="connsiteX7" fmla="*/ 704772 w 963786"/>
                <a:gd name="connsiteY7" fmla="*/ 632973 h 1000915"/>
                <a:gd name="connsiteX8" fmla="*/ 892726 w 963786"/>
                <a:gd name="connsiteY8" fmla="*/ 848349 h 1000915"/>
                <a:gd name="connsiteX0" fmla="*/ 891259 w 962319"/>
                <a:gd name="connsiteY0" fmla="*/ 848349 h 1000295"/>
                <a:gd name="connsiteX1" fmla="*/ 716490 w 962319"/>
                <a:gd name="connsiteY1" fmla="*/ 970731 h 1000295"/>
                <a:gd name="connsiteX2" fmla="*/ 207065 w 962319"/>
                <a:gd name="connsiteY2" fmla="*/ 954494 h 1000295"/>
                <a:gd name="connsiteX3" fmla="*/ 3964 w 962319"/>
                <a:gd name="connsiteY3" fmla="*/ 454980 h 1000295"/>
                <a:gd name="connsiteX4" fmla="*/ 314518 w 962319"/>
                <a:gd name="connsiteY4" fmla="*/ 69345 h 1000295"/>
                <a:gd name="connsiteX5" fmla="*/ 781304 w 962319"/>
                <a:gd name="connsiteY5" fmla="*/ 33019 h 1000295"/>
                <a:gd name="connsiteX6" fmla="*/ 961330 w 962319"/>
                <a:gd name="connsiteY6" fmla="*/ 326297 h 1000295"/>
                <a:gd name="connsiteX7" fmla="*/ 703305 w 962319"/>
                <a:gd name="connsiteY7" fmla="*/ 632973 h 1000295"/>
                <a:gd name="connsiteX8" fmla="*/ 891259 w 962319"/>
                <a:gd name="connsiteY8" fmla="*/ 848349 h 1000295"/>
                <a:gd name="connsiteX0" fmla="*/ 890960 w 962020"/>
                <a:gd name="connsiteY0" fmla="*/ 848349 h 1012098"/>
                <a:gd name="connsiteX1" fmla="*/ 646732 w 962020"/>
                <a:gd name="connsiteY1" fmla="*/ 994582 h 1012098"/>
                <a:gd name="connsiteX2" fmla="*/ 206766 w 962020"/>
                <a:gd name="connsiteY2" fmla="*/ 954494 h 1012098"/>
                <a:gd name="connsiteX3" fmla="*/ 3665 w 962020"/>
                <a:gd name="connsiteY3" fmla="*/ 454980 h 1012098"/>
                <a:gd name="connsiteX4" fmla="*/ 314219 w 962020"/>
                <a:gd name="connsiteY4" fmla="*/ 69345 h 1012098"/>
                <a:gd name="connsiteX5" fmla="*/ 781005 w 962020"/>
                <a:gd name="connsiteY5" fmla="*/ 33019 h 1012098"/>
                <a:gd name="connsiteX6" fmla="*/ 961031 w 962020"/>
                <a:gd name="connsiteY6" fmla="*/ 326297 h 1012098"/>
                <a:gd name="connsiteX7" fmla="*/ 703006 w 962020"/>
                <a:gd name="connsiteY7" fmla="*/ 632973 h 1012098"/>
                <a:gd name="connsiteX8" fmla="*/ 890960 w 962020"/>
                <a:gd name="connsiteY8" fmla="*/ 848349 h 1012098"/>
                <a:gd name="connsiteX0" fmla="*/ 890960 w 962020"/>
                <a:gd name="connsiteY0" fmla="*/ 848349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3006 w 962020"/>
                <a:gd name="connsiteY7" fmla="*/ 632973 h 1023661"/>
                <a:gd name="connsiteX8" fmla="*/ 890960 w 962020"/>
                <a:gd name="connsiteY8" fmla="*/ 848349 h 1023661"/>
                <a:gd name="connsiteX0" fmla="*/ 890960 w 962020"/>
                <a:gd name="connsiteY0" fmla="*/ 848349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3006 w 962020"/>
                <a:gd name="connsiteY7" fmla="*/ 632973 h 1023661"/>
                <a:gd name="connsiteX8" fmla="*/ 890960 w 962020"/>
                <a:gd name="connsiteY8" fmla="*/ 848349 h 1023661"/>
                <a:gd name="connsiteX0" fmla="*/ 833301 w 962020"/>
                <a:gd name="connsiteY0" fmla="*/ 856128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3006 w 962020"/>
                <a:gd name="connsiteY7" fmla="*/ 632973 h 1023661"/>
                <a:gd name="connsiteX8" fmla="*/ 833301 w 962020"/>
                <a:gd name="connsiteY8" fmla="*/ 856128 h 1023661"/>
                <a:gd name="connsiteX0" fmla="*/ 820294 w 962020"/>
                <a:gd name="connsiteY0" fmla="*/ 848574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3006 w 962020"/>
                <a:gd name="connsiteY7" fmla="*/ 632973 h 1023661"/>
                <a:gd name="connsiteX8" fmla="*/ 820294 w 962020"/>
                <a:gd name="connsiteY8" fmla="*/ 848574 h 1023661"/>
                <a:gd name="connsiteX0" fmla="*/ 820294 w 962020"/>
                <a:gd name="connsiteY0" fmla="*/ 848574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4549 w 962020"/>
                <a:gd name="connsiteY7" fmla="*/ 638453 h 1023661"/>
                <a:gd name="connsiteX8" fmla="*/ 820294 w 962020"/>
                <a:gd name="connsiteY8" fmla="*/ 848574 h 1023661"/>
                <a:gd name="connsiteX0" fmla="*/ 820294 w 879922"/>
                <a:gd name="connsiteY0" fmla="*/ 848574 h 1023661"/>
                <a:gd name="connsiteX1" fmla="*/ 646732 w 879922"/>
                <a:gd name="connsiteY1" fmla="*/ 994582 h 1023661"/>
                <a:gd name="connsiteX2" fmla="*/ 206766 w 879922"/>
                <a:gd name="connsiteY2" fmla="*/ 954494 h 1023661"/>
                <a:gd name="connsiteX3" fmla="*/ 3665 w 879922"/>
                <a:gd name="connsiteY3" fmla="*/ 454980 h 1023661"/>
                <a:gd name="connsiteX4" fmla="*/ 314219 w 879922"/>
                <a:gd name="connsiteY4" fmla="*/ 69345 h 1023661"/>
                <a:gd name="connsiteX5" fmla="*/ 781005 w 879922"/>
                <a:gd name="connsiteY5" fmla="*/ 33019 h 1023661"/>
                <a:gd name="connsiteX6" fmla="*/ 857717 w 879922"/>
                <a:gd name="connsiteY6" fmla="*/ 403840 h 1023661"/>
                <a:gd name="connsiteX7" fmla="*/ 704549 w 879922"/>
                <a:gd name="connsiteY7" fmla="*/ 638453 h 1023661"/>
                <a:gd name="connsiteX8" fmla="*/ 820294 w 879922"/>
                <a:gd name="connsiteY8" fmla="*/ 848574 h 1023661"/>
                <a:gd name="connsiteX0" fmla="*/ 820294 w 859397"/>
                <a:gd name="connsiteY0" fmla="*/ 817587 h 992674"/>
                <a:gd name="connsiteX1" fmla="*/ 646732 w 859397"/>
                <a:gd name="connsiteY1" fmla="*/ 963595 h 992674"/>
                <a:gd name="connsiteX2" fmla="*/ 206766 w 859397"/>
                <a:gd name="connsiteY2" fmla="*/ 923507 h 992674"/>
                <a:gd name="connsiteX3" fmla="*/ 3665 w 859397"/>
                <a:gd name="connsiteY3" fmla="*/ 423993 h 992674"/>
                <a:gd name="connsiteX4" fmla="*/ 314219 w 859397"/>
                <a:gd name="connsiteY4" fmla="*/ 38358 h 992674"/>
                <a:gd name="connsiteX5" fmla="*/ 699079 w 859397"/>
                <a:gd name="connsiteY5" fmla="*/ 78241 h 992674"/>
                <a:gd name="connsiteX6" fmla="*/ 857717 w 859397"/>
                <a:gd name="connsiteY6" fmla="*/ 372853 h 992674"/>
                <a:gd name="connsiteX7" fmla="*/ 704549 w 859397"/>
                <a:gd name="connsiteY7" fmla="*/ 607466 h 992674"/>
                <a:gd name="connsiteX8" fmla="*/ 820294 w 859397"/>
                <a:gd name="connsiteY8" fmla="*/ 817587 h 992674"/>
                <a:gd name="connsiteX0" fmla="*/ 820294 w 864475"/>
                <a:gd name="connsiteY0" fmla="*/ 821277 h 996364"/>
                <a:gd name="connsiteX1" fmla="*/ 646732 w 864475"/>
                <a:gd name="connsiteY1" fmla="*/ 967285 h 996364"/>
                <a:gd name="connsiteX2" fmla="*/ 206766 w 864475"/>
                <a:gd name="connsiteY2" fmla="*/ 927197 h 996364"/>
                <a:gd name="connsiteX3" fmla="*/ 3665 w 864475"/>
                <a:gd name="connsiteY3" fmla="*/ 427683 h 996364"/>
                <a:gd name="connsiteX4" fmla="*/ 314219 w 864475"/>
                <a:gd name="connsiteY4" fmla="*/ 42048 h 996364"/>
                <a:gd name="connsiteX5" fmla="*/ 738769 w 864475"/>
                <a:gd name="connsiteY5" fmla="*/ 68302 h 996364"/>
                <a:gd name="connsiteX6" fmla="*/ 857717 w 864475"/>
                <a:gd name="connsiteY6" fmla="*/ 376543 h 996364"/>
                <a:gd name="connsiteX7" fmla="*/ 704549 w 864475"/>
                <a:gd name="connsiteY7" fmla="*/ 611156 h 996364"/>
                <a:gd name="connsiteX8" fmla="*/ 820294 w 864475"/>
                <a:gd name="connsiteY8" fmla="*/ 821277 h 996364"/>
                <a:gd name="connsiteX0" fmla="*/ 820294 w 864475"/>
                <a:gd name="connsiteY0" fmla="*/ 821277 h 996364"/>
                <a:gd name="connsiteX1" fmla="*/ 646732 w 864475"/>
                <a:gd name="connsiteY1" fmla="*/ 967285 h 996364"/>
                <a:gd name="connsiteX2" fmla="*/ 206766 w 864475"/>
                <a:gd name="connsiteY2" fmla="*/ 927197 h 996364"/>
                <a:gd name="connsiteX3" fmla="*/ 3665 w 864475"/>
                <a:gd name="connsiteY3" fmla="*/ 427683 h 996364"/>
                <a:gd name="connsiteX4" fmla="*/ 314219 w 864475"/>
                <a:gd name="connsiteY4" fmla="*/ 42048 h 996364"/>
                <a:gd name="connsiteX5" fmla="*/ 738769 w 864475"/>
                <a:gd name="connsiteY5" fmla="*/ 68302 h 996364"/>
                <a:gd name="connsiteX6" fmla="*/ 857717 w 864475"/>
                <a:gd name="connsiteY6" fmla="*/ 376543 h 996364"/>
                <a:gd name="connsiteX7" fmla="*/ 704549 w 864475"/>
                <a:gd name="connsiteY7" fmla="*/ 611156 h 996364"/>
                <a:gd name="connsiteX8" fmla="*/ 820294 w 864475"/>
                <a:gd name="connsiteY8" fmla="*/ 821277 h 996364"/>
                <a:gd name="connsiteX0" fmla="*/ 820294 w 864475"/>
                <a:gd name="connsiteY0" fmla="*/ 821277 h 996364"/>
                <a:gd name="connsiteX1" fmla="*/ 646732 w 864475"/>
                <a:gd name="connsiteY1" fmla="*/ 967285 h 996364"/>
                <a:gd name="connsiteX2" fmla="*/ 206766 w 864475"/>
                <a:gd name="connsiteY2" fmla="*/ 927197 h 996364"/>
                <a:gd name="connsiteX3" fmla="*/ 3665 w 864475"/>
                <a:gd name="connsiteY3" fmla="*/ 427683 h 996364"/>
                <a:gd name="connsiteX4" fmla="*/ 314219 w 864475"/>
                <a:gd name="connsiteY4" fmla="*/ 42048 h 996364"/>
                <a:gd name="connsiteX5" fmla="*/ 738769 w 864475"/>
                <a:gd name="connsiteY5" fmla="*/ 68302 h 996364"/>
                <a:gd name="connsiteX6" fmla="*/ 857717 w 864475"/>
                <a:gd name="connsiteY6" fmla="*/ 376543 h 996364"/>
                <a:gd name="connsiteX7" fmla="*/ 689331 w 864475"/>
                <a:gd name="connsiteY7" fmla="*/ 634410 h 996364"/>
                <a:gd name="connsiteX8" fmla="*/ 820294 w 864475"/>
                <a:gd name="connsiteY8" fmla="*/ 821277 h 996364"/>
                <a:gd name="connsiteX0" fmla="*/ 820294 w 864475"/>
                <a:gd name="connsiteY0" fmla="*/ 821277 h 996364"/>
                <a:gd name="connsiteX1" fmla="*/ 646732 w 864475"/>
                <a:gd name="connsiteY1" fmla="*/ 967285 h 996364"/>
                <a:gd name="connsiteX2" fmla="*/ 206766 w 864475"/>
                <a:gd name="connsiteY2" fmla="*/ 927197 h 996364"/>
                <a:gd name="connsiteX3" fmla="*/ 3665 w 864475"/>
                <a:gd name="connsiteY3" fmla="*/ 427683 h 996364"/>
                <a:gd name="connsiteX4" fmla="*/ 314219 w 864475"/>
                <a:gd name="connsiteY4" fmla="*/ 42048 h 996364"/>
                <a:gd name="connsiteX5" fmla="*/ 738769 w 864475"/>
                <a:gd name="connsiteY5" fmla="*/ 68302 h 996364"/>
                <a:gd name="connsiteX6" fmla="*/ 857717 w 864475"/>
                <a:gd name="connsiteY6" fmla="*/ 376543 h 996364"/>
                <a:gd name="connsiteX7" fmla="*/ 689331 w 864475"/>
                <a:gd name="connsiteY7" fmla="*/ 634410 h 996364"/>
                <a:gd name="connsiteX8" fmla="*/ 820294 w 864475"/>
                <a:gd name="connsiteY8" fmla="*/ 821277 h 996364"/>
                <a:gd name="connsiteX0" fmla="*/ 820294 w 854717"/>
                <a:gd name="connsiteY0" fmla="*/ 821277 h 996364"/>
                <a:gd name="connsiteX1" fmla="*/ 646732 w 854717"/>
                <a:gd name="connsiteY1" fmla="*/ 967285 h 996364"/>
                <a:gd name="connsiteX2" fmla="*/ 206766 w 854717"/>
                <a:gd name="connsiteY2" fmla="*/ 927197 h 996364"/>
                <a:gd name="connsiteX3" fmla="*/ 3665 w 854717"/>
                <a:gd name="connsiteY3" fmla="*/ 427683 h 996364"/>
                <a:gd name="connsiteX4" fmla="*/ 314219 w 854717"/>
                <a:gd name="connsiteY4" fmla="*/ 42048 h 996364"/>
                <a:gd name="connsiteX5" fmla="*/ 738769 w 854717"/>
                <a:gd name="connsiteY5" fmla="*/ 68302 h 996364"/>
                <a:gd name="connsiteX6" fmla="*/ 844170 w 854717"/>
                <a:gd name="connsiteY6" fmla="*/ 309078 h 996364"/>
                <a:gd name="connsiteX7" fmla="*/ 689331 w 854717"/>
                <a:gd name="connsiteY7" fmla="*/ 634410 h 996364"/>
                <a:gd name="connsiteX8" fmla="*/ 820294 w 854717"/>
                <a:gd name="connsiteY8" fmla="*/ 821277 h 996364"/>
                <a:gd name="connsiteX0" fmla="*/ 820294 w 859223"/>
                <a:gd name="connsiteY0" fmla="*/ 821277 h 996364"/>
                <a:gd name="connsiteX1" fmla="*/ 646732 w 859223"/>
                <a:gd name="connsiteY1" fmla="*/ 967285 h 996364"/>
                <a:gd name="connsiteX2" fmla="*/ 206766 w 859223"/>
                <a:gd name="connsiteY2" fmla="*/ 927197 h 996364"/>
                <a:gd name="connsiteX3" fmla="*/ 3665 w 859223"/>
                <a:gd name="connsiteY3" fmla="*/ 427683 h 996364"/>
                <a:gd name="connsiteX4" fmla="*/ 314219 w 859223"/>
                <a:gd name="connsiteY4" fmla="*/ 42048 h 996364"/>
                <a:gd name="connsiteX5" fmla="*/ 738769 w 859223"/>
                <a:gd name="connsiteY5" fmla="*/ 68302 h 996364"/>
                <a:gd name="connsiteX6" fmla="*/ 844170 w 859223"/>
                <a:gd name="connsiteY6" fmla="*/ 309078 h 996364"/>
                <a:gd name="connsiteX7" fmla="*/ 689331 w 859223"/>
                <a:gd name="connsiteY7" fmla="*/ 634410 h 996364"/>
                <a:gd name="connsiteX8" fmla="*/ 820294 w 859223"/>
                <a:gd name="connsiteY8" fmla="*/ 821277 h 996364"/>
                <a:gd name="connsiteX0" fmla="*/ 820294 w 859223"/>
                <a:gd name="connsiteY0" fmla="*/ 821277 h 996364"/>
                <a:gd name="connsiteX1" fmla="*/ 646732 w 859223"/>
                <a:gd name="connsiteY1" fmla="*/ 967285 h 996364"/>
                <a:gd name="connsiteX2" fmla="*/ 206766 w 859223"/>
                <a:gd name="connsiteY2" fmla="*/ 927197 h 996364"/>
                <a:gd name="connsiteX3" fmla="*/ 3665 w 859223"/>
                <a:gd name="connsiteY3" fmla="*/ 427683 h 996364"/>
                <a:gd name="connsiteX4" fmla="*/ 314219 w 859223"/>
                <a:gd name="connsiteY4" fmla="*/ 42048 h 996364"/>
                <a:gd name="connsiteX5" fmla="*/ 738769 w 859223"/>
                <a:gd name="connsiteY5" fmla="*/ 68302 h 996364"/>
                <a:gd name="connsiteX6" fmla="*/ 844170 w 859223"/>
                <a:gd name="connsiteY6" fmla="*/ 309078 h 996364"/>
                <a:gd name="connsiteX7" fmla="*/ 689331 w 859223"/>
                <a:gd name="connsiteY7" fmla="*/ 634410 h 996364"/>
                <a:gd name="connsiteX8" fmla="*/ 820294 w 859223"/>
                <a:gd name="connsiteY8" fmla="*/ 821277 h 996364"/>
                <a:gd name="connsiteX0" fmla="*/ 820294 w 854278"/>
                <a:gd name="connsiteY0" fmla="*/ 821277 h 996364"/>
                <a:gd name="connsiteX1" fmla="*/ 646732 w 854278"/>
                <a:gd name="connsiteY1" fmla="*/ 967285 h 996364"/>
                <a:gd name="connsiteX2" fmla="*/ 206766 w 854278"/>
                <a:gd name="connsiteY2" fmla="*/ 927197 h 996364"/>
                <a:gd name="connsiteX3" fmla="*/ 3665 w 854278"/>
                <a:gd name="connsiteY3" fmla="*/ 427683 h 996364"/>
                <a:gd name="connsiteX4" fmla="*/ 314219 w 854278"/>
                <a:gd name="connsiteY4" fmla="*/ 42048 h 996364"/>
                <a:gd name="connsiteX5" fmla="*/ 738769 w 854278"/>
                <a:gd name="connsiteY5" fmla="*/ 68302 h 996364"/>
                <a:gd name="connsiteX6" fmla="*/ 844170 w 854278"/>
                <a:gd name="connsiteY6" fmla="*/ 309078 h 996364"/>
                <a:gd name="connsiteX7" fmla="*/ 689331 w 854278"/>
                <a:gd name="connsiteY7" fmla="*/ 634410 h 996364"/>
                <a:gd name="connsiteX8" fmla="*/ 820294 w 854278"/>
                <a:gd name="connsiteY8" fmla="*/ 821277 h 996364"/>
                <a:gd name="connsiteX0" fmla="*/ 805221 w 839205"/>
                <a:gd name="connsiteY0" fmla="*/ 821277 h 993483"/>
                <a:gd name="connsiteX1" fmla="*/ 631659 w 839205"/>
                <a:gd name="connsiteY1" fmla="*/ 967285 h 993483"/>
                <a:gd name="connsiteX2" fmla="*/ 191693 w 839205"/>
                <a:gd name="connsiteY2" fmla="*/ 927197 h 993483"/>
                <a:gd name="connsiteX3" fmla="*/ 4016 w 839205"/>
                <a:gd name="connsiteY3" fmla="*/ 482484 h 993483"/>
                <a:gd name="connsiteX4" fmla="*/ 299146 w 839205"/>
                <a:gd name="connsiteY4" fmla="*/ 42048 h 993483"/>
                <a:gd name="connsiteX5" fmla="*/ 723696 w 839205"/>
                <a:gd name="connsiteY5" fmla="*/ 68302 h 993483"/>
                <a:gd name="connsiteX6" fmla="*/ 829097 w 839205"/>
                <a:gd name="connsiteY6" fmla="*/ 309078 h 993483"/>
                <a:gd name="connsiteX7" fmla="*/ 674258 w 839205"/>
                <a:gd name="connsiteY7" fmla="*/ 634410 h 993483"/>
                <a:gd name="connsiteX8" fmla="*/ 805221 w 839205"/>
                <a:gd name="connsiteY8" fmla="*/ 821277 h 993483"/>
                <a:gd name="connsiteX0" fmla="*/ 810061 w 844045"/>
                <a:gd name="connsiteY0" fmla="*/ 821277 h 993397"/>
                <a:gd name="connsiteX1" fmla="*/ 636499 w 844045"/>
                <a:gd name="connsiteY1" fmla="*/ 967285 h 993397"/>
                <a:gd name="connsiteX2" fmla="*/ 196533 w 844045"/>
                <a:gd name="connsiteY2" fmla="*/ 927197 h 993397"/>
                <a:gd name="connsiteX3" fmla="*/ 3895 w 844045"/>
                <a:gd name="connsiteY3" fmla="*/ 484188 h 993397"/>
                <a:gd name="connsiteX4" fmla="*/ 303986 w 844045"/>
                <a:gd name="connsiteY4" fmla="*/ 42048 h 993397"/>
                <a:gd name="connsiteX5" fmla="*/ 728536 w 844045"/>
                <a:gd name="connsiteY5" fmla="*/ 68302 h 993397"/>
                <a:gd name="connsiteX6" fmla="*/ 833937 w 844045"/>
                <a:gd name="connsiteY6" fmla="*/ 309078 h 993397"/>
                <a:gd name="connsiteX7" fmla="*/ 679098 w 844045"/>
                <a:gd name="connsiteY7" fmla="*/ 634410 h 993397"/>
                <a:gd name="connsiteX8" fmla="*/ 810061 w 844045"/>
                <a:gd name="connsiteY8" fmla="*/ 821277 h 993397"/>
                <a:gd name="connsiteX0" fmla="*/ 810061 w 844045"/>
                <a:gd name="connsiteY0" fmla="*/ 825239 h 997359"/>
                <a:gd name="connsiteX1" fmla="*/ 636499 w 844045"/>
                <a:gd name="connsiteY1" fmla="*/ 971247 h 997359"/>
                <a:gd name="connsiteX2" fmla="*/ 196533 w 844045"/>
                <a:gd name="connsiteY2" fmla="*/ 931159 h 997359"/>
                <a:gd name="connsiteX3" fmla="*/ 3895 w 844045"/>
                <a:gd name="connsiteY3" fmla="*/ 488150 h 997359"/>
                <a:gd name="connsiteX4" fmla="*/ 303986 w 844045"/>
                <a:gd name="connsiteY4" fmla="*/ 46010 h 997359"/>
                <a:gd name="connsiteX5" fmla="*/ 728536 w 844045"/>
                <a:gd name="connsiteY5" fmla="*/ 72264 h 997359"/>
                <a:gd name="connsiteX6" fmla="*/ 833937 w 844045"/>
                <a:gd name="connsiteY6" fmla="*/ 313040 h 997359"/>
                <a:gd name="connsiteX7" fmla="*/ 679098 w 844045"/>
                <a:gd name="connsiteY7" fmla="*/ 638372 h 997359"/>
                <a:gd name="connsiteX8" fmla="*/ 810061 w 844045"/>
                <a:gd name="connsiteY8" fmla="*/ 825239 h 997359"/>
                <a:gd name="connsiteX0" fmla="*/ 810061 w 837826"/>
                <a:gd name="connsiteY0" fmla="*/ 825239 h 997359"/>
                <a:gd name="connsiteX1" fmla="*/ 636499 w 837826"/>
                <a:gd name="connsiteY1" fmla="*/ 971247 h 997359"/>
                <a:gd name="connsiteX2" fmla="*/ 196533 w 837826"/>
                <a:gd name="connsiteY2" fmla="*/ 931159 h 997359"/>
                <a:gd name="connsiteX3" fmla="*/ 3895 w 837826"/>
                <a:gd name="connsiteY3" fmla="*/ 488150 h 997359"/>
                <a:gd name="connsiteX4" fmla="*/ 303986 w 837826"/>
                <a:gd name="connsiteY4" fmla="*/ 46010 h 997359"/>
                <a:gd name="connsiteX5" fmla="*/ 728536 w 837826"/>
                <a:gd name="connsiteY5" fmla="*/ 72264 h 997359"/>
                <a:gd name="connsiteX6" fmla="*/ 833937 w 837826"/>
                <a:gd name="connsiteY6" fmla="*/ 313040 h 997359"/>
                <a:gd name="connsiteX7" fmla="*/ 679098 w 837826"/>
                <a:gd name="connsiteY7" fmla="*/ 638372 h 997359"/>
                <a:gd name="connsiteX8" fmla="*/ 810061 w 837826"/>
                <a:gd name="connsiteY8" fmla="*/ 825239 h 997359"/>
                <a:gd name="connsiteX0" fmla="*/ 810061 w 839752"/>
                <a:gd name="connsiteY0" fmla="*/ 825239 h 997359"/>
                <a:gd name="connsiteX1" fmla="*/ 636499 w 839752"/>
                <a:gd name="connsiteY1" fmla="*/ 971247 h 997359"/>
                <a:gd name="connsiteX2" fmla="*/ 196533 w 839752"/>
                <a:gd name="connsiteY2" fmla="*/ 931159 h 997359"/>
                <a:gd name="connsiteX3" fmla="*/ 3895 w 839752"/>
                <a:gd name="connsiteY3" fmla="*/ 488150 h 997359"/>
                <a:gd name="connsiteX4" fmla="*/ 303986 w 839752"/>
                <a:gd name="connsiteY4" fmla="*/ 46010 h 997359"/>
                <a:gd name="connsiteX5" fmla="*/ 728536 w 839752"/>
                <a:gd name="connsiteY5" fmla="*/ 72264 h 997359"/>
                <a:gd name="connsiteX6" fmla="*/ 833937 w 839752"/>
                <a:gd name="connsiteY6" fmla="*/ 313040 h 997359"/>
                <a:gd name="connsiteX7" fmla="*/ 679098 w 839752"/>
                <a:gd name="connsiteY7" fmla="*/ 638372 h 997359"/>
                <a:gd name="connsiteX8" fmla="*/ 810061 w 839752"/>
                <a:gd name="connsiteY8" fmla="*/ 825239 h 997359"/>
                <a:gd name="connsiteX0" fmla="*/ 810061 w 835020"/>
                <a:gd name="connsiteY0" fmla="*/ 825239 h 997359"/>
                <a:gd name="connsiteX1" fmla="*/ 636499 w 835020"/>
                <a:gd name="connsiteY1" fmla="*/ 971247 h 997359"/>
                <a:gd name="connsiteX2" fmla="*/ 196533 w 835020"/>
                <a:gd name="connsiteY2" fmla="*/ 931159 h 997359"/>
                <a:gd name="connsiteX3" fmla="*/ 3895 w 835020"/>
                <a:gd name="connsiteY3" fmla="*/ 488150 h 997359"/>
                <a:gd name="connsiteX4" fmla="*/ 303986 w 835020"/>
                <a:gd name="connsiteY4" fmla="*/ 46010 h 997359"/>
                <a:gd name="connsiteX5" fmla="*/ 728536 w 835020"/>
                <a:gd name="connsiteY5" fmla="*/ 72264 h 997359"/>
                <a:gd name="connsiteX6" fmla="*/ 833937 w 835020"/>
                <a:gd name="connsiteY6" fmla="*/ 313040 h 997359"/>
                <a:gd name="connsiteX7" fmla="*/ 679098 w 835020"/>
                <a:gd name="connsiteY7" fmla="*/ 638372 h 997359"/>
                <a:gd name="connsiteX8" fmla="*/ 810061 w 835020"/>
                <a:gd name="connsiteY8" fmla="*/ 825239 h 99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020" h="997359">
                  <a:moveTo>
                    <a:pt x="810061" y="825239"/>
                  </a:moveTo>
                  <a:cubicBezTo>
                    <a:pt x="802535" y="892973"/>
                    <a:pt x="793128" y="921694"/>
                    <a:pt x="636499" y="971247"/>
                  </a:cubicBezTo>
                  <a:cubicBezTo>
                    <a:pt x="509639" y="1010579"/>
                    <a:pt x="301967" y="1011675"/>
                    <a:pt x="196533" y="931159"/>
                  </a:cubicBezTo>
                  <a:cubicBezTo>
                    <a:pt x="91099" y="850643"/>
                    <a:pt x="-22619" y="627826"/>
                    <a:pt x="3895" y="488150"/>
                  </a:cubicBezTo>
                  <a:cubicBezTo>
                    <a:pt x="44850" y="274277"/>
                    <a:pt x="141406" y="135380"/>
                    <a:pt x="303986" y="46010"/>
                  </a:cubicBezTo>
                  <a:cubicBezTo>
                    <a:pt x="508213" y="-39080"/>
                    <a:pt x="629281" y="8213"/>
                    <a:pt x="728536" y="72264"/>
                  </a:cubicBezTo>
                  <a:cubicBezTo>
                    <a:pt x="818540" y="136504"/>
                    <a:pt x="840518" y="268354"/>
                    <a:pt x="833937" y="313040"/>
                  </a:cubicBezTo>
                  <a:cubicBezTo>
                    <a:pt x="812993" y="400119"/>
                    <a:pt x="656854" y="435873"/>
                    <a:pt x="679098" y="638372"/>
                  </a:cubicBezTo>
                  <a:cubicBezTo>
                    <a:pt x="735190" y="778476"/>
                    <a:pt x="812351" y="709408"/>
                    <a:pt x="810061" y="825239"/>
                  </a:cubicBezTo>
                  <a:close/>
                </a:path>
              </a:pathLst>
            </a:cu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781739" y="2523576"/>
              <a:ext cx="177228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>
                  <a:latin typeface="Times" panose="02020603060405020304" pitchFamily="18" charset="0"/>
                  <a:ea typeface="楷体" panose="02010609060101010101" pitchFamily="49" charset="-122"/>
                </a:rPr>
                <a:t>(c)  </a:t>
              </a:r>
              <a:r>
                <a:rPr lang="zh-CN" altLang="en-US" sz="1350" dirty="0">
                  <a:latin typeface="Times" panose="02020603060405020304" pitchFamily="18" charset="0"/>
                  <a:ea typeface="楷体" panose="02010609060101010101" pitchFamily="49" charset="-122"/>
                </a:rPr>
                <a:t>表示的原因</a:t>
              </a: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525279" y="2231834"/>
            <a:ext cx="13965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同等性能的假设</a:t>
            </a:r>
          </a:p>
        </p:txBody>
      </p:sp>
      <p:cxnSp>
        <p:nvCxnSpPr>
          <p:cNvPr id="19" name="直接箭头连接符 18"/>
          <p:cNvCxnSpPr>
            <a:stCxn id="18" idx="2"/>
          </p:cNvCxnSpPr>
          <p:nvPr/>
        </p:nvCxnSpPr>
        <p:spPr>
          <a:xfrm flipH="1">
            <a:off x="1901853" y="2531916"/>
            <a:ext cx="321694" cy="325116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768675" y="2231834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假设空间</a:t>
            </a: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4530090" y="2406121"/>
            <a:ext cx="233387" cy="208246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1342500" y="2967079"/>
            <a:ext cx="697706" cy="791003"/>
            <a:chOff x="2097088" y="1982788"/>
            <a:chExt cx="930275" cy="1054670"/>
          </a:xfrm>
        </p:grpSpPr>
        <p:graphicFrame>
          <p:nvGraphicFramePr>
            <p:cNvPr id="23" name="对象 22"/>
            <p:cNvGraphicFramePr>
              <a:graphicFrameLocks noChangeAspect="1"/>
            </p:cNvGraphicFramePr>
            <p:nvPr/>
          </p:nvGraphicFramePr>
          <p:xfrm>
            <a:off x="2166299" y="2750121"/>
            <a:ext cx="384175" cy="287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8" name="Formula" r:id="rId4" imgW="227520" imgH="169200" progId="Equation.Ribbit">
                    <p:embed/>
                  </p:oleObj>
                </mc:Choice>
                <mc:Fallback>
                  <p:oleObj name="Formula" r:id="rId4" imgW="227520" imgH="169200" progId="Equation.Ribbit">
                    <p:embed/>
                    <p:pic>
                      <p:nvPicPr>
                        <p:cNvPr id="28" name="对象 2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166299" y="2750121"/>
                          <a:ext cx="384175" cy="2873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/>
            <p:cNvGraphicFramePr>
              <a:graphicFrameLocks noChangeAspect="1"/>
            </p:cNvGraphicFramePr>
            <p:nvPr/>
          </p:nvGraphicFramePr>
          <p:xfrm>
            <a:off x="2284413" y="2383414"/>
            <a:ext cx="323850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9" name="Formula" r:id="rId6" imgW="191880" imgH="170280" progId="Equation.Ribbit">
                    <p:embed/>
                  </p:oleObj>
                </mc:Choice>
                <mc:Fallback>
                  <p:oleObj name="Formula" r:id="rId6" imgW="191880" imgH="170280" progId="Equation.Ribbit">
                    <p:embed/>
                    <p:pic>
                      <p:nvPicPr>
                        <p:cNvPr id="29" name="对象 28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284413" y="2383414"/>
                          <a:ext cx="323850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/>
            <p:cNvGraphicFramePr>
              <a:graphicFrameLocks noChangeAspect="1"/>
            </p:cNvGraphicFramePr>
            <p:nvPr/>
          </p:nvGraphicFramePr>
          <p:xfrm>
            <a:off x="2097088" y="1982788"/>
            <a:ext cx="392112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0" name="Formula" r:id="rId8" imgW="231480" imgH="169200" progId="Equation.Ribbit">
                    <p:embed/>
                  </p:oleObj>
                </mc:Choice>
                <mc:Fallback>
                  <p:oleObj name="Formula" r:id="rId8" imgW="231480" imgH="169200" progId="Equation.Ribbit">
                    <p:embed/>
                    <p:pic>
                      <p:nvPicPr>
                        <p:cNvPr id="30" name="对象 29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097088" y="1982788"/>
                          <a:ext cx="392112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对象 25"/>
            <p:cNvGraphicFramePr>
              <a:graphicFrameLocks noChangeAspect="1"/>
            </p:cNvGraphicFramePr>
            <p:nvPr/>
          </p:nvGraphicFramePr>
          <p:xfrm>
            <a:off x="2638425" y="2043113"/>
            <a:ext cx="388938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1" name="Formula" r:id="rId10" imgW="230040" imgH="169200" progId="Equation.Ribbit">
                    <p:embed/>
                  </p:oleObj>
                </mc:Choice>
                <mc:Fallback>
                  <p:oleObj name="Formula" r:id="rId10" imgW="230040" imgH="169200" progId="Equation.Ribbit">
                    <p:embed/>
                    <p:pic>
                      <p:nvPicPr>
                        <p:cNvPr id="31" name="对象 30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638425" y="2043113"/>
                          <a:ext cx="388938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组合 26"/>
          <p:cNvGrpSpPr/>
          <p:nvPr/>
        </p:nvGrpSpPr>
        <p:grpSpPr>
          <a:xfrm>
            <a:off x="4070969" y="2967079"/>
            <a:ext cx="697706" cy="791003"/>
            <a:chOff x="4721652" y="2057177"/>
            <a:chExt cx="930275" cy="1054670"/>
          </a:xfrm>
        </p:grpSpPr>
        <p:graphicFrame>
          <p:nvGraphicFramePr>
            <p:cNvPr id="28" name="对象 27"/>
            <p:cNvGraphicFramePr>
              <a:graphicFrameLocks noChangeAspect="1"/>
            </p:cNvGraphicFramePr>
            <p:nvPr/>
          </p:nvGraphicFramePr>
          <p:xfrm>
            <a:off x="4790863" y="2824510"/>
            <a:ext cx="384175" cy="287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2" name="Formula" r:id="rId12" imgW="227520" imgH="169200" progId="Equation.Ribbit">
                    <p:embed/>
                  </p:oleObj>
                </mc:Choice>
                <mc:Fallback>
                  <p:oleObj name="Formula" r:id="rId12" imgW="227520" imgH="169200" progId="Equation.Ribbit">
                    <p:embed/>
                    <p:pic>
                      <p:nvPicPr>
                        <p:cNvPr id="33" name="对象 32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790863" y="2824510"/>
                          <a:ext cx="384175" cy="2873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对象 28"/>
            <p:cNvGraphicFramePr>
              <a:graphicFrameLocks noChangeAspect="1"/>
            </p:cNvGraphicFramePr>
            <p:nvPr/>
          </p:nvGraphicFramePr>
          <p:xfrm>
            <a:off x="4908550" y="2443947"/>
            <a:ext cx="323850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3" name="Formula" r:id="rId13" imgW="191880" imgH="170280" progId="Equation.Ribbit">
                    <p:embed/>
                  </p:oleObj>
                </mc:Choice>
                <mc:Fallback>
                  <p:oleObj name="Formula" r:id="rId13" imgW="191880" imgH="170280" progId="Equation.Ribbit">
                    <p:embed/>
                    <p:pic>
                      <p:nvPicPr>
                        <p:cNvPr id="34" name="对象 33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908550" y="2443947"/>
                          <a:ext cx="323850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对象 29"/>
            <p:cNvGraphicFramePr>
              <a:graphicFrameLocks noChangeAspect="1"/>
            </p:cNvGraphicFramePr>
            <p:nvPr/>
          </p:nvGraphicFramePr>
          <p:xfrm>
            <a:off x="4721652" y="2057177"/>
            <a:ext cx="392112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4" name="Formula" r:id="rId14" imgW="231480" imgH="169200" progId="Equation.Ribbit">
                    <p:embed/>
                  </p:oleObj>
                </mc:Choice>
                <mc:Fallback>
                  <p:oleObj name="Formula" r:id="rId14" imgW="231480" imgH="169200" progId="Equation.Ribbit">
                    <p:embed/>
                    <p:pic>
                      <p:nvPicPr>
                        <p:cNvPr id="35" name="对象 34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721652" y="2057177"/>
                          <a:ext cx="392112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对象 30"/>
            <p:cNvGraphicFramePr>
              <a:graphicFrameLocks noChangeAspect="1"/>
            </p:cNvGraphicFramePr>
            <p:nvPr/>
          </p:nvGraphicFramePr>
          <p:xfrm>
            <a:off x="5262989" y="2117502"/>
            <a:ext cx="388938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5" name="Formula" r:id="rId15" imgW="230040" imgH="169200" progId="Equation.Ribbit">
                    <p:embed/>
                  </p:oleObj>
                </mc:Choice>
                <mc:Fallback>
                  <p:oleObj name="Formula" r:id="rId15" imgW="230040" imgH="169200" progId="Equation.Ribbit">
                    <p:embed/>
                    <p:pic>
                      <p:nvPicPr>
                        <p:cNvPr id="36" name="对象 35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262989" y="2117502"/>
                          <a:ext cx="388938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2" name="对象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057355"/>
              </p:ext>
            </p:extLst>
          </p:nvPr>
        </p:nvGraphicFramePr>
        <p:xfrm>
          <a:off x="7208609" y="3758082"/>
          <a:ext cx="296465" cy="215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6" name="Formula" r:id="rId16" imgW="234000" imgH="169200" progId="Equation.Ribbit">
                  <p:embed/>
                </p:oleObj>
              </mc:Choice>
              <mc:Fallback>
                <p:oleObj name="Formula" r:id="rId16" imgW="234000" imgH="169200" progId="Equation.Ribbit">
                  <p:embed/>
                  <p:pic>
                    <p:nvPicPr>
                      <p:cNvPr id="40" name="对象 39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208609" y="3758082"/>
                        <a:ext cx="296465" cy="2155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930535"/>
              </p:ext>
            </p:extLst>
          </p:nvPr>
        </p:nvGraphicFramePr>
        <p:xfrm>
          <a:off x="7601583" y="3486622"/>
          <a:ext cx="242888" cy="216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7" name="Formula" r:id="rId18" imgW="191880" imgH="170280" progId="Equation.Ribbit">
                  <p:embed/>
                </p:oleObj>
              </mc:Choice>
              <mc:Fallback>
                <p:oleObj name="Formula" r:id="rId18" imgW="191880" imgH="170280" progId="Equation.Ribbit">
                  <p:embed/>
                  <p:pic>
                    <p:nvPicPr>
                      <p:cNvPr id="41" name="对象 4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01583" y="3486622"/>
                        <a:ext cx="242888" cy="216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7133204"/>
              </p:ext>
            </p:extLst>
          </p:nvPr>
        </p:nvGraphicFramePr>
        <p:xfrm>
          <a:off x="7214223" y="3329935"/>
          <a:ext cx="295275" cy="216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" name="Formula" r:id="rId19" imgW="234000" imgH="169200" progId="Equation.Ribbit">
                  <p:embed/>
                </p:oleObj>
              </mc:Choice>
              <mc:Fallback>
                <p:oleObj name="Formula" r:id="rId19" imgW="234000" imgH="169200" progId="Equation.Ribbit">
                  <p:embed/>
                  <p:pic>
                    <p:nvPicPr>
                      <p:cNvPr id="42" name="对象 4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214223" y="3329935"/>
                        <a:ext cx="295275" cy="216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668941"/>
              </p:ext>
            </p:extLst>
          </p:nvPr>
        </p:nvGraphicFramePr>
        <p:xfrm>
          <a:off x="7522164" y="3101656"/>
          <a:ext cx="295275" cy="216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9" name="Formula" r:id="rId21" imgW="234000" imgH="169200" progId="Equation.Ribbit">
                  <p:embed/>
                </p:oleObj>
              </mc:Choice>
              <mc:Fallback>
                <p:oleObj name="Formula" r:id="rId21" imgW="234000" imgH="169200" progId="Equation.Ribbit">
                  <p:embed/>
                  <p:pic>
                    <p:nvPicPr>
                      <p:cNvPr id="43" name="对象 42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522164" y="3101656"/>
                        <a:ext cx="295275" cy="216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任意多边形 35"/>
          <p:cNvSpPr/>
          <p:nvPr/>
        </p:nvSpPr>
        <p:spPr>
          <a:xfrm>
            <a:off x="3930164" y="2808726"/>
            <a:ext cx="152451" cy="266700"/>
          </a:xfrm>
          <a:custGeom>
            <a:avLst/>
            <a:gdLst>
              <a:gd name="connsiteX0" fmla="*/ 0 w 203268"/>
              <a:gd name="connsiteY0" fmla="*/ 0 h 355600"/>
              <a:gd name="connsiteX1" fmla="*/ 63500 w 203268"/>
              <a:gd name="connsiteY1" fmla="*/ 50800 h 355600"/>
              <a:gd name="connsiteX2" fmla="*/ 114300 w 203268"/>
              <a:gd name="connsiteY2" fmla="*/ 152400 h 355600"/>
              <a:gd name="connsiteX3" fmla="*/ 127000 w 203268"/>
              <a:gd name="connsiteY3" fmla="*/ 190500 h 355600"/>
              <a:gd name="connsiteX4" fmla="*/ 139700 w 203268"/>
              <a:gd name="connsiteY4" fmla="*/ 241300 h 355600"/>
              <a:gd name="connsiteX5" fmla="*/ 177800 w 203268"/>
              <a:gd name="connsiteY5" fmla="*/ 254000 h 355600"/>
              <a:gd name="connsiteX6" fmla="*/ 203200 w 203268"/>
              <a:gd name="connsiteY6" fmla="*/ 35560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3268" h="355600">
                <a:moveTo>
                  <a:pt x="0" y="0"/>
                </a:moveTo>
                <a:cubicBezTo>
                  <a:pt x="21167" y="16933"/>
                  <a:pt x="50520" y="27003"/>
                  <a:pt x="63500" y="50800"/>
                </a:cubicBezTo>
                <a:cubicBezTo>
                  <a:pt x="128359" y="169708"/>
                  <a:pt x="25323" y="122741"/>
                  <a:pt x="114300" y="152400"/>
                </a:cubicBezTo>
                <a:cubicBezTo>
                  <a:pt x="118533" y="165100"/>
                  <a:pt x="123322" y="177628"/>
                  <a:pt x="127000" y="190500"/>
                </a:cubicBezTo>
                <a:cubicBezTo>
                  <a:pt x="131795" y="207283"/>
                  <a:pt x="128796" y="227670"/>
                  <a:pt x="139700" y="241300"/>
                </a:cubicBezTo>
                <a:cubicBezTo>
                  <a:pt x="148063" y="251753"/>
                  <a:pt x="165100" y="249767"/>
                  <a:pt x="177800" y="254000"/>
                </a:cubicBezTo>
                <a:cubicBezTo>
                  <a:pt x="205877" y="338232"/>
                  <a:pt x="203200" y="303426"/>
                  <a:pt x="203200" y="35560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7" name="任意多边形 36"/>
          <p:cNvSpPr/>
          <p:nvPr/>
        </p:nvSpPr>
        <p:spPr>
          <a:xfrm>
            <a:off x="3758704" y="3690797"/>
            <a:ext cx="367904" cy="164489"/>
          </a:xfrm>
          <a:custGeom>
            <a:avLst/>
            <a:gdLst>
              <a:gd name="connsiteX0" fmla="*/ 0 w 490538"/>
              <a:gd name="connsiteY0" fmla="*/ 219318 h 219318"/>
              <a:gd name="connsiteX1" fmla="*/ 9525 w 490538"/>
              <a:gd name="connsiteY1" fmla="*/ 207411 h 219318"/>
              <a:gd name="connsiteX2" fmla="*/ 21431 w 490538"/>
              <a:gd name="connsiteY2" fmla="*/ 193124 h 219318"/>
              <a:gd name="connsiteX3" fmla="*/ 35719 w 490538"/>
              <a:gd name="connsiteY3" fmla="*/ 188361 h 219318"/>
              <a:gd name="connsiteX4" fmla="*/ 42863 w 490538"/>
              <a:gd name="connsiteY4" fmla="*/ 195505 h 219318"/>
              <a:gd name="connsiteX5" fmla="*/ 66675 w 490538"/>
              <a:gd name="connsiteY5" fmla="*/ 200268 h 219318"/>
              <a:gd name="connsiteX6" fmla="*/ 76200 w 490538"/>
              <a:gd name="connsiteY6" fmla="*/ 202649 h 219318"/>
              <a:gd name="connsiteX7" fmla="*/ 104775 w 490538"/>
              <a:gd name="connsiteY7" fmla="*/ 207411 h 219318"/>
              <a:gd name="connsiteX8" fmla="*/ 126206 w 490538"/>
              <a:gd name="connsiteY8" fmla="*/ 205030 h 219318"/>
              <a:gd name="connsiteX9" fmla="*/ 135731 w 490538"/>
              <a:gd name="connsiteY9" fmla="*/ 197886 h 219318"/>
              <a:gd name="connsiteX10" fmla="*/ 145256 w 490538"/>
              <a:gd name="connsiteY10" fmla="*/ 193124 h 219318"/>
              <a:gd name="connsiteX11" fmla="*/ 147638 w 490538"/>
              <a:gd name="connsiteY11" fmla="*/ 185980 h 219318"/>
              <a:gd name="connsiteX12" fmla="*/ 152400 w 490538"/>
              <a:gd name="connsiteY12" fmla="*/ 178836 h 219318"/>
              <a:gd name="connsiteX13" fmla="*/ 161925 w 490538"/>
              <a:gd name="connsiteY13" fmla="*/ 112161 h 219318"/>
              <a:gd name="connsiteX14" fmla="*/ 169069 w 490538"/>
              <a:gd name="connsiteY14" fmla="*/ 107399 h 219318"/>
              <a:gd name="connsiteX15" fmla="*/ 176213 w 490538"/>
              <a:gd name="connsiteY15" fmla="*/ 105018 h 219318"/>
              <a:gd name="connsiteX16" fmla="*/ 200025 w 490538"/>
              <a:gd name="connsiteY16" fmla="*/ 109780 h 219318"/>
              <a:gd name="connsiteX17" fmla="*/ 207169 w 490538"/>
              <a:gd name="connsiteY17" fmla="*/ 114543 h 219318"/>
              <a:gd name="connsiteX18" fmla="*/ 221456 w 490538"/>
              <a:gd name="connsiteY18" fmla="*/ 119305 h 219318"/>
              <a:gd name="connsiteX19" fmla="*/ 252413 w 490538"/>
              <a:gd name="connsiteY19" fmla="*/ 116924 h 219318"/>
              <a:gd name="connsiteX20" fmla="*/ 266700 w 490538"/>
              <a:gd name="connsiteY20" fmla="*/ 112161 h 219318"/>
              <a:gd name="connsiteX21" fmla="*/ 283369 w 490538"/>
              <a:gd name="connsiteY21" fmla="*/ 90730 h 219318"/>
              <a:gd name="connsiteX22" fmla="*/ 288131 w 490538"/>
              <a:gd name="connsiteY22" fmla="*/ 83586 h 219318"/>
              <a:gd name="connsiteX23" fmla="*/ 295275 w 490538"/>
              <a:gd name="connsiteY23" fmla="*/ 81205 h 219318"/>
              <a:gd name="connsiteX24" fmla="*/ 302419 w 490538"/>
              <a:gd name="connsiteY24" fmla="*/ 83586 h 219318"/>
              <a:gd name="connsiteX25" fmla="*/ 309563 w 490538"/>
              <a:gd name="connsiteY25" fmla="*/ 78824 h 219318"/>
              <a:gd name="connsiteX26" fmla="*/ 321469 w 490538"/>
              <a:gd name="connsiteY26" fmla="*/ 74061 h 219318"/>
              <a:gd name="connsiteX27" fmla="*/ 338138 w 490538"/>
              <a:gd name="connsiteY27" fmla="*/ 64536 h 219318"/>
              <a:gd name="connsiteX28" fmla="*/ 361950 w 490538"/>
              <a:gd name="connsiteY28" fmla="*/ 47868 h 219318"/>
              <a:gd name="connsiteX29" fmla="*/ 378619 w 490538"/>
              <a:gd name="connsiteY29" fmla="*/ 33580 h 219318"/>
              <a:gd name="connsiteX30" fmla="*/ 381000 w 490538"/>
              <a:gd name="connsiteY30" fmla="*/ 26436 h 219318"/>
              <a:gd name="connsiteX31" fmla="*/ 395288 w 490538"/>
              <a:gd name="connsiteY31" fmla="*/ 26436 h 219318"/>
              <a:gd name="connsiteX32" fmla="*/ 402431 w 490538"/>
              <a:gd name="connsiteY32" fmla="*/ 28818 h 219318"/>
              <a:gd name="connsiteX33" fmla="*/ 423863 w 490538"/>
              <a:gd name="connsiteY33" fmla="*/ 21674 h 219318"/>
              <a:gd name="connsiteX34" fmla="*/ 431006 w 490538"/>
              <a:gd name="connsiteY34" fmla="*/ 19293 h 219318"/>
              <a:gd name="connsiteX35" fmla="*/ 445294 w 490538"/>
              <a:gd name="connsiteY35" fmla="*/ 12149 h 219318"/>
              <a:gd name="connsiteX36" fmla="*/ 469106 w 490538"/>
              <a:gd name="connsiteY36" fmla="*/ 243 h 219318"/>
              <a:gd name="connsiteX37" fmla="*/ 490538 w 490538"/>
              <a:gd name="connsiteY37" fmla="*/ 243 h 21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0538" h="219318">
                <a:moveTo>
                  <a:pt x="0" y="219318"/>
                </a:moveTo>
                <a:cubicBezTo>
                  <a:pt x="3175" y="215349"/>
                  <a:pt x="6475" y="211477"/>
                  <a:pt x="9525" y="207411"/>
                </a:cubicBezTo>
                <a:cubicBezTo>
                  <a:pt x="13122" y="202615"/>
                  <a:pt x="15835" y="196233"/>
                  <a:pt x="21431" y="193124"/>
                </a:cubicBezTo>
                <a:cubicBezTo>
                  <a:pt x="25819" y="190686"/>
                  <a:pt x="35719" y="188361"/>
                  <a:pt x="35719" y="188361"/>
                </a:cubicBezTo>
                <a:cubicBezTo>
                  <a:pt x="38100" y="190742"/>
                  <a:pt x="40061" y="193637"/>
                  <a:pt x="42863" y="195505"/>
                </a:cubicBezTo>
                <a:cubicBezTo>
                  <a:pt x="47446" y="198561"/>
                  <a:pt x="65153" y="199991"/>
                  <a:pt x="66675" y="200268"/>
                </a:cubicBezTo>
                <a:cubicBezTo>
                  <a:pt x="69895" y="200853"/>
                  <a:pt x="72983" y="202046"/>
                  <a:pt x="76200" y="202649"/>
                </a:cubicBezTo>
                <a:cubicBezTo>
                  <a:pt x="85691" y="204428"/>
                  <a:pt x="104775" y="207411"/>
                  <a:pt x="104775" y="207411"/>
                </a:cubicBezTo>
                <a:cubicBezTo>
                  <a:pt x="111919" y="206617"/>
                  <a:pt x="119336" y="207144"/>
                  <a:pt x="126206" y="205030"/>
                </a:cubicBezTo>
                <a:cubicBezTo>
                  <a:pt x="129999" y="203863"/>
                  <a:pt x="132365" y="199989"/>
                  <a:pt x="135731" y="197886"/>
                </a:cubicBezTo>
                <a:cubicBezTo>
                  <a:pt x="138741" y="196005"/>
                  <a:pt x="142081" y="194711"/>
                  <a:pt x="145256" y="193124"/>
                </a:cubicBezTo>
                <a:cubicBezTo>
                  <a:pt x="146050" y="190743"/>
                  <a:pt x="146515" y="188225"/>
                  <a:pt x="147638" y="185980"/>
                </a:cubicBezTo>
                <a:cubicBezTo>
                  <a:pt x="148918" y="183420"/>
                  <a:pt x="152084" y="181680"/>
                  <a:pt x="152400" y="178836"/>
                </a:cubicBezTo>
                <a:cubicBezTo>
                  <a:pt x="156000" y="146429"/>
                  <a:pt x="143121" y="130963"/>
                  <a:pt x="161925" y="112161"/>
                </a:cubicBezTo>
                <a:cubicBezTo>
                  <a:pt x="163949" y="110137"/>
                  <a:pt x="166509" y="108679"/>
                  <a:pt x="169069" y="107399"/>
                </a:cubicBezTo>
                <a:cubicBezTo>
                  <a:pt x="171314" y="106277"/>
                  <a:pt x="173832" y="105812"/>
                  <a:pt x="176213" y="105018"/>
                </a:cubicBezTo>
                <a:cubicBezTo>
                  <a:pt x="182353" y="105895"/>
                  <a:pt x="193377" y="106456"/>
                  <a:pt x="200025" y="109780"/>
                </a:cubicBezTo>
                <a:cubicBezTo>
                  <a:pt x="202585" y="111060"/>
                  <a:pt x="204554" y="113381"/>
                  <a:pt x="207169" y="114543"/>
                </a:cubicBezTo>
                <a:cubicBezTo>
                  <a:pt x="211756" y="116582"/>
                  <a:pt x="221456" y="119305"/>
                  <a:pt x="221456" y="119305"/>
                </a:cubicBezTo>
                <a:cubicBezTo>
                  <a:pt x="231775" y="118511"/>
                  <a:pt x="242190" y="118538"/>
                  <a:pt x="252413" y="116924"/>
                </a:cubicBezTo>
                <a:cubicBezTo>
                  <a:pt x="257372" y="116141"/>
                  <a:pt x="266700" y="112161"/>
                  <a:pt x="266700" y="112161"/>
                </a:cubicBezTo>
                <a:cubicBezTo>
                  <a:pt x="277891" y="100972"/>
                  <a:pt x="271977" y="107819"/>
                  <a:pt x="283369" y="90730"/>
                </a:cubicBezTo>
                <a:cubicBezTo>
                  <a:pt x="284956" y="88349"/>
                  <a:pt x="285416" y="84491"/>
                  <a:pt x="288131" y="83586"/>
                </a:cubicBezTo>
                <a:lnTo>
                  <a:pt x="295275" y="81205"/>
                </a:lnTo>
                <a:cubicBezTo>
                  <a:pt x="297656" y="81999"/>
                  <a:pt x="299943" y="83999"/>
                  <a:pt x="302419" y="83586"/>
                </a:cubicBezTo>
                <a:cubicBezTo>
                  <a:pt x="305242" y="83116"/>
                  <a:pt x="307003" y="80104"/>
                  <a:pt x="309563" y="78824"/>
                </a:cubicBezTo>
                <a:cubicBezTo>
                  <a:pt x="313386" y="76912"/>
                  <a:pt x="317500" y="75649"/>
                  <a:pt x="321469" y="74061"/>
                </a:cubicBezTo>
                <a:cubicBezTo>
                  <a:pt x="340800" y="54733"/>
                  <a:pt x="315751" y="77329"/>
                  <a:pt x="338138" y="64536"/>
                </a:cubicBezTo>
                <a:cubicBezTo>
                  <a:pt x="346550" y="59729"/>
                  <a:pt x="355099" y="54719"/>
                  <a:pt x="361950" y="47868"/>
                </a:cubicBezTo>
                <a:cubicBezTo>
                  <a:pt x="371900" y="37918"/>
                  <a:pt x="366400" y="42745"/>
                  <a:pt x="378619" y="33580"/>
                </a:cubicBezTo>
                <a:cubicBezTo>
                  <a:pt x="379413" y="31199"/>
                  <a:pt x="379432" y="28396"/>
                  <a:pt x="381000" y="26436"/>
                </a:cubicBezTo>
                <a:cubicBezTo>
                  <a:pt x="388256" y="17366"/>
                  <a:pt x="388032" y="22808"/>
                  <a:pt x="395288" y="26436"/>
                </a:cubicBezTo>
                <a:cubicBezTo>
                  <a:pt x="397533" y="27559"/>
                  <a:pt x="400050" y="28024"/>
                  <a:pt x="402431" y="28818"/>
                </a:cubicBezTo>
                <a:lnTo>
                  <a:pt x="423863" y="21674"/>
                </a:lnTo>
                <a:lnTo>
                  <a:pt x="431006" y="19293"/>
                </a:lnTo>
                <a:cubicBezTo>
                  <a:pt x="462716" y="-1848"/>
                  <a:pt x="415722" y="28578"/>
                  <a:pt x="445294" y="12149"/>
                </a:cubicBezTo>
                <a:cubicBezTo>
                  <a:pt x="456719" y="5802"/>
                  <a:pt x="457221" y="1157"/>
                  <a:pt x="469106" y="243"/>
                </a:cubicBezTo>
                <a:cubicBezTo>
                  <a:pt x="476229" y="-305"/>
                  <a:pt x="483394" y="243"/>
                  <a:pt x="490538" y="243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8" name="任意多边形 37"/>
          <p:cNvSpPr/>
          <p:nvPr/>
        </p:nvSpPr>
        <p:spPr>
          <a:xfrm>
            <a:off x="4513084" y="3177343"/>
            <a:ext cx="234315" cy="348615"/>
          </a:xfrm>
          <a:custGeom>
            <a:avLst/>
            <a:gdLst>
              <a:gd name="connsiteX0" fmla="*/ 312420 w 312420"/>
              <a:gd name="connsiteY0" fmla="*/ 464820 h 464820"/>
              <a:gd name="connsiteX1" fmla="*/ 274320 w 312420"/>
              <a:gd name="connsiteY1" fmla="*/ 457200 h 464820"/>
              <a:gd name="connsiteX2" fmla="*/ 228600 w 312420"/>
              <a:gd name="connsiteY2" fmla="*/ 441960 h 464820"/>
              <a:gd name="connsiteX3" fmla="*/ 220980 w 312420"/>
              <a:gd name="connsiteY3" fmla="*/ 342900 h 464820"/>
              <a:gd name="connsiteX4" fmla="*/ 160020 w 312420"/>
              <a:gd name="connsiteY4" fmla="*/ 304800 h 464820"/>
              <a:gd name="connsiteX5" fmla="*/ 137160 w 312420"/>
              <a:gd name="connsiteY5" fmla="*/ 297180 h 464820"/>
              <a:gd name="connsiteX6" fmla="*/ 129540 w 312420"/>
              <a:gd name="connsiteY6" fmla="*/ 205740 h 464820"/>
              <a:gd name="connsiteX7" fmla="*/ 83820 w 312420"/>
              <a:gd name="connsiteY7" fmla="*/ 190500 h 464820"/>
              <a:gd name="connsiteX8" fmla="*/ 60960 w 312420"/>
              <a:gd name="connsiteY8" fmla="*/ 182880 h 464820"/>
              <a:gd name="connsiteX9" fmla="*/ 53340 w 312420"/>
              <a:gd name="connsiteY9" fmla="*/ 160020 h 464820"/>
              <a:gd name="connsiteX10" fmla="*/ 45720 w 312420"/>
              <a:gd name="connsiteY10" fmla="*/ 68580 h 464820"/>
              <a:gd name="connsiteX11" fmla="*/ 22860 w 312420"/>
              <a:gd name="connsiteY11" fmla="*/ 53340 h 464820"/>
              <a:gd name="connsiteX12" fmla="*/ 0 w 312420"/>
              <a:gd name="connsiteY12" fmla="*/ 0 h 46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2420" h="464820">
                <a:moveTo>
                  <a:pt x="312420" y="464820"/>
                </a:moveTo>
                <a:cubicBezTo>
                  <a:pt x="299720" y="462280"/>
                  <a:pt x="286815" y="460608"/>
                  <a:pt x="274320" y="457200"/>
                </a:cubicBezTo>
                <a:cubicBezTo>
                  <a:pt x="258822" y="452973"/>
                  <a:pt x="228600" y="441960"/>
                  <a:pt x="228600" y="441960"/>
                </a:cubicBezTo>
                <a:cubicBezTo>
                  <a:pt x="193079" y="388678"/>
                  <a:pt x="229511" y="453806"/>
                  <a:pt x="220980" y="342900"/>
                </a:cubicBezTo>
                <a:cubicBezTo>
                  <a:pt x="218756" y="313982"/>
                  <a:pt x="175967" y="310116"/>
                  <a:pt x="160020" y="304800"/>
                </a:cubicBezTo>
                <a:lnTo>
                  <a:pt x="137160" y="297180"/>
                </a:lnTo>
                <a:cubicBezTo>
                  <a:pt x="134620" y="266700"/>
                  <a:pt x="143218" y="233097"/>
                  <a:pt x="129540" y="205740"/>
                </a:cubicBezTo>
                <a:cubicBezTo>
                  <a:pt x="122356" y="191372"/>
                  <a:pt x="99060" y="195580"/>
                  <a:pt x="83820" y="190500"/>
                </a:cubicBezTo>
                <a:lnTo>
                  <a:pt x="60960" y="182880"/>
                </a:lnTo>
                <a:cubicBezTo>
                  <a:pt x="58420" y="175260"/>
                  <a:pt x="54402" y="167982"/>
                  <a:pt x="53340" y="160020"/>
                </a:cubicBezTo>
                <a:cubicBezTo>
                  <a:pt x="49298" y="129703"/>
                  <a:pt x="54123" y="97989"/>
                  <a:pt x="45720" y="68580"/>
                </a:cubicBezTo>
                <a:cubicBezTo>
                  <a:pt x="43204" y="59774"/>
                  <a:pt x="30480" y="58420"/>
                  <a:pt x="22860" y="53340"/>
                </a:cubicBezTo>
                <a:cubicBezTo>
                  <a:pt x="6484" y="4212"/>
                  <a:pt x="18979" y="18979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9" name="文本框 38"/>
          <p:cNvSpPr txBox="1"/>
          <p:nvPr/>
        </p:nvSpPr>
        <p:spPr>
          <a:xfrm>
            <a:off x="6599140" y="2857032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个体假设</a:t>
            </a:r>
          </a:p>
        </p:txBody>
      </p:sp>
      <p:cxnSp>
        <p:nvCxnSpPr>
          <p:cNvPr id="40" name="直接箭头连接符 39"/>
          <p:cNvCxnSpPr>
            <a:stCxn id="39" idx="2"/>
          </p:cNvCxnSpPr>
          <p:nvPr/>
        </p:nvCxnSpPr>
        <p:spPr>
          <a:xfrm>
            <a:off x="7037722" y="3157114"/>
            <a:ext cx="401097" cy="52889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9" idx="2"/>
          </p:cNvCxnSpPr>
          <p:nvPr/>
        </p:nvCxnSpPr>
        <p:spPr>
          <a:xfrm>
            <a:off x="7037722" y="3157114"/>
            <a:ext cx="156259" cy="600968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9" idx="2"/>
          </p:cNvCxnSpPr>
          <p:nvPr/>
        </p:nvCxnSpPr>
        <p:spPr>
          <a:xfrm>
            <a:off x="7037722" y="3157114"/>
            <a:ext cx="169188" cy="161236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7699424" y="3896319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真实假设</a:t>
            </a:r>
          </a:p>
        </p:txBody>
      </p:sp>
      <p:cxnSp>
        <p:nvCxnSpPr>
          <p:cNvPr id="44" name="直接箭头连接符 43"/>
          <p:cNvCxnSpPr/>
          <p:nvPr/>
        </p:nvCxnSpPr>
        <p:spPr>
          <a:xfrm flipH="1" flipV="1">
            <a:off x="7844527" y="3687218"/>
            <a:ext cx="66806" cy="18900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332832" y="4854349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学习任务假设空间大，多个假设在训练集上可能达到同等性能，结合多个学习器会减小方差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3200026" y="4854349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学习算法往往会陷入局部极小值，有的局部极小点对应的泛化性能可能差，通过多次运行后进行结合，减低陷入差极小点的风险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6067219" y="4854349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某些学习任务的真实假设可能不在当前学习算法的假设空间中，结合多个学习器，可以扩大假设空间，学得更好的近似</a:t>
            </a:r>
          </a:p>
        </p:txBody>
      </p:sp>
    </p:spTree>
    <p:extLst>
      <p:ext uri="{BB962C8B-B14F-4D97-AF65-F5344CB8AC3E}">
        <p14:creationId xmlns:p14="http://schemas.microsoft.com/office/powerpoint/2010/main" val="326201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6" grpId="0" animBg="1"/>
      <p:bldP spid="37" grpId="0" animBg="1"/>
      <p:bldP spid="38" grpId="0" animBg="1"/>
      <p:bldP spid="39" grpId="0"/>
      <p:bldP spid="43" grpId="0"/>
      <p:bldP spid="46" grpId="0"/>
      <p:bldP spid="4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结合策略</a:t>
            </a:r>
            <a:r>
              <a:rPr lang="en-US" altLang="zh-CN" dirty="0">
                <a:latin typeface="+mn-ea"/>
              </a:rPr>
              <a:t>—</a:t>
            </a:r>
            <a:r>
              <a:rPr lang="zh-CN" altLang="en-US" dirty="0">
                <a:latin typeface="+mn-ea"/>
              </a:rPr>
              <a:t>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简单平均法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加权平均法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加权平均不一定优于简单平均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345803" y="2484605"/>
                <a:ext cx="2096791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803" y="2484605"/>
                <a:ext cx="2096791" cy="871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380603" y="4081322"/>
                <a:ext cx="2152256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603" y="4081322"/>
                <a:ext cx="2152256" cy="871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947591" y="4134670"/>
                <a:ext cx="2768600" cy="764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≥0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and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591" y="4134670"/>
                <a:ext cx="2768600" cy="7645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365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结合策略</a:t>
            </a:r>
            <a:r>
              <a:rPr lang="en-US" altLang="zh-CN" dirty="0">
                <a:latin typeface="+mn-ea"/>
              </a:rPr>
              <a:t>—</a:t>
            </a:r>
            <a:r>
              <a:rPr lang="zh-CN" altLang="en-US" dirty="0">
                <a:latin typeface="+mn-ea"/>
              </a:rPr>
              <a:t>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绝对多数投票法（</a:t>
            </a:r>
            <a:r>
              <a:rPr lang="en-US" altLang="zh-CN" dirty="0"/>
              <a:t>majority voting</a:t>
            </a:r>
            <a:r>
              <a:rPr lang="zh-CN" altLang="en-US" dirty="0"/>
              <a:t>）假设</a:t>
            </a:r>
            <a:r>
              <a:rPr lang="en-US" altLang="zh-CN" dirty="0"/>
              <a:t>N</a:t>
            </a:r>
            <a:r>
              <a:rPr lang="zh-CN" altLang="en-US" dirty="0"/>
              <a:t>个类别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相对多数投票法（</a:t>
            </a:r>
            <a:r>
              <a:rPr lang="en-US" altLang="zh-CN" dirty="0"/>
              <a:t>plurality voting）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加权投票法（</a:t>
            </a:r>
            <a:r>
              <a:rPr lang="en-US" altLang="zh-CN" dirty="0"/>
              <a:t>weighted voting）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153041" y="1950135"/>
                <a:ext cx="5448300" cy="1340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 &amp;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rejection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041" y="1950135"/>
                <a:ext cx="5448300" cy="13408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354719" y="4181440"/>
                <a:ext cx="2693686" cy="4821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argmax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func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719" y="4181440"/>
                <a:ext cx="2693686" cy="482183"/>
              </a:xfrm>
              <a:prstGeom prst="rect">
                <a:avLst/>
              </a:prstGeom>
              <a:blipFill>
                <a:blip r:embed="rId3"/>
                <a:stretch>
                  <a:fillRect t="-32911" b="-98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354719" y="5605793"/>
                <a:ext cx="2963440" cy="4821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argmax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func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719" y="5605793"/>
                <a:ext cx="2963440" cy="482183"/>
              </a:xfrm>
              <a:prstGeom prst="rect">
                <a:avLst/>
              </a:prstGeom>
              <a:blipFill>
                <a:blip r:embed="rId4"/>
                <a:stretch>
                  <a:fillRect t="-32911" b="-98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5532454" y="5464600"/>
                <a:ext cx="2768600" cy="764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≥0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and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454" y="5464600"/>
                <a:ext cx="2768600" cy="764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17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结合策略</a:t>
            </a:r>
            <a:r>
              <a:rPr lang="en-US" altLang="zh-CN" dirty="0">
                <a:latin typeface="+mn-ea"/>
              </a:rPr>
              <a:t>—</a:t>
            </a:r>
            <a:r>
              <a:rPr lang="zh-CN" altLang="en-US" dirty="0">
                <a:latin typeface="+mn-ea"/>
              </a:rPr>
              <a:t>学习法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Stacking</a:t>
            </a:r>
            <a:r>
              <a:rPr lang="zh-CN" altLang="en-US" dirty="0"/>
              <a:t>是学习法的典型代表</a:t>
            </a:r>
            <a:r>
              <a:rPr lang="en-US" altLang="zh-CN" dirty="0"/>
              <a:t> 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49" y="2600242"/>
            <a:ext cx="6273533" cy="395030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262528" y="3479473"/>
            <a:ext cx="3771900" cy="949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262528" y="5510496"/>
            <a:ext cx="4457700" cy="7473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804272" y="3686037"/>
            <a:ext cx="3071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个体学习器称为初级学习器</a:t>
            </a:r>
          </a:p>
        </p:txBody>
      </p:sp>
      <p:sp>
        <p:nvSpPr>
          <p:cNvPr id="12" name="矩形 11"/>
          <p:cNvSpPr/>
          <p:nvPr/>
        </p:nvSpPr>
        <p:spPr>
          <a:xfrm>
            <a:off x="3783218" y="5532421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用于结合的学习器称为元学习器</a:t>
            </a:r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3102782" y="3870703"/>
            <a:ext cx="555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3102782" y="5717087"/>
            <a:ext cx="555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29763" y="2074113"/>
            <a:ext cx="82659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先从训练数据集训练出初级学习器，然后生成一个新数据集用于训练次级学习器</a:t>
            </a:r>
          </a:p>
        </p:txBody>
      </p:sp>
      <p:sp>
        <p:nvSpPr>
          <p:cNvPr id="17" name="矩形 16"/>
          <p:cNvSpPr/>
          <p:nvPr/>
        </p:nvSpPr>
        <p:spPr>
          <a:xfrm>
            <a:off x="5116820" y="514550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生成一个新数据集</a:t>
            </a:r>
            <a:endParaRPr lang="zh-CN" altLang="en-US" dirty="0"/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4491973" y="5330171"/>
            <a:ext cx="555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55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误差</a:t>
            </a:r>
            <a:r>
              <a:rPr lang="en-US" altLang="zh-CN" dirty="0">
                <a:latin typeface="+mn-ea"/>
              </a:rPr>
              <a:t>-</a:t>
            </a:r>
            <a:r>
              <a:rPr lang="zh-CN" altLang="en-US" dirty="0">
                <a:latin typeface="+mn-ea"/>
              </a:rPr>
              <a:t>分歧分解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对集成学习进行简单理论分析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定义学习器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的分歧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集成的分歧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999929" y="2749664"/>
                <a:ext cx="2152256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929" y="2749664"/>
                <a:ext cx="2152256" cy="871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618177" y="3454197"/>
                <a:ext cx="2348595" cy="369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≥0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and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177" y="3454197"/>
                <a:ext cx="2348595" cy="369653"/>
              </a:xfrm>
              <a:prstGeom prst="rect">
                <a:avLst/>
              </a:prstGeom>
              <a:blipFill>
                <a:blip r:embed="rId4"/>
                <a:stretch>
                  <a:fillRect t="-120000" b="-19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193066" y="2901499"/>
                <a:ext cx="3347968" cy="5209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66" y="2901499"/>
                <a:ext cx="3347968" cy="5209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630604" y="4390650"/>
                <a:ext cx="2547877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604" y="4390650"/>
                <a:ext cx="2547877" cy="8712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208562" y="4390650"/>
                <a:ext cx="2678554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562" y="4390650"/>
                <a:ext cx="2678554" cy="8712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16573" y="5505548"/>
                <a:ext cx="779877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分歧项代表了个体学习器在样本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</m:oMath>
                </a14:m>
                <a:r>
                  <a:rPr lang="zh-CN" altLang="en-US" dirty="0"/>
                  <a:t>上的不一致性，即在一定程度上反映了个体学习器的多样性</a:t>
                </a: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73" y="5505548"/>
                <a:ext cx="7798777" cy="646331"/>
              </a:xfrm>
              <a:prstGeom prst="rect">
                <a:avLst/>
              </a:prstGeom>
              <a:blipFill>
                <a:blip r:embed="rId8"/>
                <a:stretch>
                  <a:fillRect l="-704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945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178169" y="5178632"/>
            <a:ext cx="773723" cy="3567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133543" y="5178631"/>
            <a:ext cx="892771" cy="3567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78169" y="4211479"/>
            <a:ext cx="1563270" cy="499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008730" y="4211479"/>
            <a:ext cx="1563270" cy="4999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误差</a:t>
            </a:r>
            <a:r>
              <a:rPr lang="en-US" altLang="zh-CN" dirty="0">
                <a:latin typeface="+mn-ea"/>
              </a:rPr>
              <a:t>-</a:t>
            </a:r>
            <a:r>
              <a:rPr lang="zh-CN" altLang="en-US" dirty="0">
                <a:latin typeface="+mn-ea"/>
              </a:rPr>
              <a:t>分歧分解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35390" y="1518505"/>
                <a:ext cx="3421386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90" y="1518505"/>
                <a:ext cx="3421386" cy="871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660356" y="1518505"/>
                <a:ext cx="4146007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356" y="1518505"/>
                <a:ext cx="4146007" cy="871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35390" y="2308934"/>
                <a:ext cx="8908610" cy="87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+2</m:t>
                      </m:r>
                      <m:nary>
                        <m:naryPr>
                          <m:chr m:val="∑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90" y="2308934"/>
                <a:ext cx="8908610" cy="871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9686" y="3184670"/>
                <a:ext cx="8070605" cy="87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6" y="3184670"/>
                <a:ext cx="8070605" cy="871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77015" y="4047106"/>
                <a:ext cx="5129552" cy="87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15" y="4047106"/>
                <a:ext cx="5129552" cy="8712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77015" y="4918370"/>
                <a:ext cx="2905800" cy="87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15" y="4918370"/>
                <a:ext cx="2905800" cy="8712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箭头连接符 19"/>
          <p:cNvCxnSpPr>
            <a:stCxn id="15" idx="2"/>
            <a:endCxn id="17" idx="0"/>
          </p:cNvCxnSpPr>
          <p:nvPr/>
        </p:nvCxnSpPr>
        <p:spPr>
          <a:xfrm flipH="1">
            <a:off x="1565031" y="4711414"/>
            <a:ext cx="394773" cy="46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6" idx="2"/>
            <a:endCxn id="18" idx="0"/>
          </p:cNvCxnSpPr>
          <p:nvPr/>
        </p:nvCxnSpPr>
        <p:spPr>
          <a:xfrm flipH="1">
            <a:off x="2579929" y="4711414"/>
            <a:ext cx="1210436" cy="467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999938" y="5200921"/>
                <a:ext cx="215370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938" y="5200921"/>
                <a:ext cx="2153707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363306" y="5203602"/>
                <a:ext cx="36258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/>
                  <a:t>个体学习器误差的加权均值</a:t>
                </a: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306" y="5203602"/>
                <a:ext cx="3625814" cy="369332"/>
              </a:xfrm>
              <a:prstGeom prst="rect">
                <a:avLst/>
              </a:prstGeom>
              <a:blipFill>
                <a:blip r:embed="rId9"/>
                <a:stretch>
                  <a:fillRect t="-10000" r="-1176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5363306" y="4660432"/>
                <a:ext cx="36258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/>
                  <a:t>集成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zh-CN" altLang="en-US" dirty="0"/>
                  <a:t>的平方误差</a:t>
                </a: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306" y="4660432"/>
                <a:ext cx="3625814" cy="369332"/>
              </a:xfrm>
              <a:prstGeom prst="rect">
                <a:avLst/>
              </a:prstGeom>
              <a:blipFill>
                <a:blip r:embed="rId10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5363306" y="4092114"/>
                <a:ext cx="36258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/>
                  <a:t>集成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的平方误差</a:t>
                </a: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306" y="4092114"/>
                <a:ext cx="3625814" cy="369332"/>
              </a:xfrm>
              <a:prstGeom prst="rect">
                <a:avLst/>
              </a:prstGeom>
              <a:blipFill>
                <a:blip r:embed="rId11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345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5" grpId="0" animBg="1"/>
      <p:bldP spid="16" grpId="0" animBg="1"/>
      <p:bldP spid="8" grpId="0"/>
      <p:bldP spid="9" grpId="0"/>
      <p:bldP spid="10" grpId="0"/>
      <p:bldP spid="12" grpId="0"/>
      <p:bldP spid="14" grpId="0"/>
      <p:bldP spid="23" grpId="0"/>
      <p:bldP spid="24" grpId="0"/>
      <p:bldP spid="25" grpId="0"/>
      <p:bldP spid="2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573822" y="3297114"/>
            <a:ext cx="1652955" cy="5978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106007" y="3297114"/>
            <a:ext cx="1721118" cy="5978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066692" y="3268564"/>
            <a:ext cx="1608993" cy="5978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596052" y="4482340"/>
            <a:ext cx="272563" cy="5978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686299" y="4482340"/>
            <a:ext cx="298939" cy="5978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152292" y="4482340"/>
            <a:ext cx="316523" cy="5978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误差</a:t>
            </a:r>
            <a:r>
              <a:rPr lang="en-US" altLang="zh-CN" dirty="0">
                <a:latin typeface="+mn-ea"/>
              </a:rPr>
              <a:t>-</a:t>
            </a:r>
            <a:r>
              <a:rPr lang="zh-CN" altLang="en-US" dirty="0">
                <a:latin typeface="+mn-ea"/>
              </a:rPr>
              <a:t>分歧分解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上式对所有样本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</m:oMath>
                </a14:m>
                <a:r>
                  <a:rPr lang="zh-CN" altLang="en-US" dirty="0"/>
                  <a:t>均成立，令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𝑝</m:t>
                    </m:r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b="1" i="1">
                        <a:latin typeface="Cambria Math" charset="0"/>
                      </a:rPr>
                      <m:t>𝒙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表示样本的概率密度，则在全样本上有</a:t>
                </a: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850989" y="1570029"/>
                <a:ext cx="2908104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989" y="1570029"/>
                <a:ext cx="2908104" cy="369909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04549" y="3147919"/>
                <a:ext cx="7069015" cy="87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nary>
                            <m:naryPr>
                              <m:subHide m:val="on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nary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subHide m:val="on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49" y="3147919"/>
                <a:ext cx="7069015" cy="871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153041" y="4345647"/>
                <a:ext cx="4083974" cy="87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041" y="4345647"/>
                <a:ext cx="4083974" cy="871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箭头连接符 16"/>
          <p:cNvCxnSpPr>
            <a:endCxn id="13" idx="0"/>
          </p:cNvCxnSpPr>
          <p:nvPr/>
        </p:nvCxnSpPr>
        <p:spPr>
          <a:xfrm>
            <a:off x="2391508" y="3894991"/>
            <a:ext cx="1340826" cy="587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4844562" y="3894991"/>
            <a:ext cx="140676" cy="587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2" idx="2"/>
          </p:cNvCxnSpPr>
          <p:nvPr/>
        </p:nvCxnSpPr>
        <p:spPr>
          <a:xfrm flipH="1">
            <a:off x="5319293" y="3866441"/>
            <a:ext cx="1551896" cy="615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2153041" y="5406682"/>
                <a:ext cx="4083974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1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1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altLang="zh-CN" sz="2100" b="1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1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1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acc>
                      <m:r>
                        <a:rPr lang="en-US" altLang="zh-CN" sz="21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1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zh-CN" altLang="en-US" sz="21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041" y="5406682"/>
                <a:ext cx="4083974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441453" y="6023873"/>
            <a:ext cx="259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个体学习器的加权分歧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290967" y="6023873"/>
            <a:ext cx="300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</a:rPr>
              <a:t>个体学习器的加权泛化误差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637248" y="6023873"/>
            <a:ext cx="1865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集成的泛化误差</a:t>
            </a:r>
          </a:p>
        </p:txBody>
      </p:sp>
      <p:cxnSp>
        <p:nvCxnSpPr>
          <p:cNvPr id="27" name="直接箭头连接符 26"/>
          <p:cNvCxnSpPr/>
          <p:nvPr/>
        </p:nvCxnSpPr>
        <p:spPr>
          <a:xfrm flipV="1">
            <a:off x="2850989" y="5747388"/>
            <a:ext cx="745063" cy="3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4195028" y="5747389"/>
            <a:ext cx="0" cy="3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 flipV="1">
            <a:off x="4835768" y="5747388"/>
            <a:ext cx="2000223" cy="3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435872" y="5080971"/>
                <a:ext cx="370812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个体学习器精确性越高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acc>
                  </m:oMath>
                </a14:m>
                <a:r>
                  <a:rPr lang="zh-CN" altLang="en-US" dirty="0"/>
                  <a:t>小</a:t>
                </a:r>
                <a:r>
                  <a:rPr lang="en-US" altLang="zh-CN" dirty="0"/>
                  <a:t>)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、多样性越大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</m:oMath>
                </a14:m>
                <a:r>
                  <a:rPr lang="zh-CN" altLang="en-US" dirty="0"/>
                  <a:t>大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，则集成效果越好。</a:t>
                </a: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872" y="5080971"/>
                <a:ext cx="3708128" cy="646331"/>
              </a:xfrm>
              <a:prstGeom prst="rect">
                <a:avLst/>
              </a:prstGeom>
              <a:blipFill>
                <a:blip r:embed="rId7"/>
                <a:stretch>
                  <a:fillRect l="-1480" t="-4673" r="-1316" b="-13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5802922" y="4615297"/>
                <a:ext cx="2564144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sz="2100" b="1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1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1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acc>
                      <m:r>
                        <a:rPr lang="en-US" altLang="zh-CN" sz="2100" b="1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CN" sz="21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1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</m:oMath>
                  </m:oMathPara>
                </a14:m>
                <a:endParaRPr lang="zh-CN" altLang="en-US" sz="21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922" y="4615297"/>
                <a:ext cx="2564144" cy="4154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83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8" grpId="0"/>
      <p:bldP spid="9" grpId="0"/>
      <p:bldP spid="22" grpId="0"/>
      <p:bldP spid="23" grpId="0"/>
      <p:bldP spid="24" grpId="0"/>
      <p:bldP spid="25" grpId="0"/>
      <p:bldP spid="34" grpId="0"/>
      <p:bldP spid="2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多样性增强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+mn-ea"/>
              </a:rPr>
              <a:t>常见的增强个体学习器的多样性的方法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48</a:t>
            </a:fld>
            <a:endParaRPr lang="zh-CN" altLang="en-US"/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2371009837"/>
              </p:ext>
            </p:extLst>
          </p:nvPr>
        </p:nvGraphicFramePr>
        <p:xfrm>
          <a:off x="1738318" y="2224453"/>
          <a:ext cx="4419599" cy="3289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05436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多样性增强</a:t>
            </a:r>
            <a:r>
              <a:rPr lang="en-US" altLang="zh-CN" dirty="0"/>
              <a:t>—</a:t>
            </a:r>
            <a:r>
              <a:rPr lang="zh-CN" altLang="en-US" dirty="0"/>
              <a:t>数据样本扰动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数据样本扰动通常是基于采样法</a:t>
            </a:r>
          </a:p>
          <a:p>
            <a:pPr lvl="1"/>
            <a:r>
              <a:rPr lang="en-US" altLang="zh-CN" dirty="0"/>
              <a:t>Bagging</a:t>
            </a:r>
            <a:r>
              <a:rPr lang="zh-CN" altLang="en-US" dirty="0"/>
              <a:t>中的自助采样法</a:t>
            </a:r>
          </a:p>
          <a:p>
            <a:pPr lvl="1"/>
            <a:r>
              <a:rPr lang="en-US" altLang="zh-CN" dirty="0" err="1"/>
              <a:t>Adaboost</a:t>
            </a:r>
            <a:r>
              <a:rPr lang="zh-CN" altLang="en-US" dirty="0"/>
              <a:t>中的序列采样</a:t>
            </a:r>
          </a:p>
          <a:p>
            <a:endParaRPr lang="en-US" altLang="zh-CN" dirty="0"/>
          </a:p>
          <a:p>
            <a:r>
              <a:rPr lang="zh-CN" altLang="en-US" dirty="0"/>
              <a:t>对数据样本的扰动敏感的基学习器</a:t>
            </a:r>
            <a:r>
              <a:rPr lang="en-US" altLang="zh-CN" dirty="0"/>
              <a:t>(</a:t>
            </a:r>
            <a:r>
              <a:rPr lang="zh-CN" altLang="en-US" dirty="0"/>
              <a:t>不稳定基学习器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决策树，神经网络等</a:t>
            </a:r>
          </a:p>
          <a:p>
            <a:endParaRPr lang="en-US" altLang="zh-CN" dirty="0"/>
          </a:p>
          <a:p>
            <a:r>
              <a:rPr lang="zh-CN" altLang="en-US" dirty="0"/>
              <a:t>对数据样本的扰动不敏感的基学习器</a:t>
            </a:r>
            <a:r>
              <a:rPr lang="en-US" altLang="zh-CN" dirty="0"/>
              <a:t>(</a:t>
            </a:r>
            <a:r>
              <a:rPr lang="zh-CN" altLang="en-US" dirty="0"/>
              <a:t>稳定基学习器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线性学习器，支持向量机，朴素贝叶斯，</a:t>
            </a:r>
            <a:r>
              <a:rPr lang="en-US" altLang="zh-CN" dirty="0"/>
              <a:t>k</a:t>
            </a:r>
            <a:r>
              <a:rPr lang="zh-CN" altLang="en-US" dirty="0"/>
              <a:t>近邻等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944868" y="2277180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数据样本扰动对“不稳定基学习器”很有效</a:t>
            </a:r>
          </a:p>
        </p:txBody>
      </p:sp>
    </p:spTree>
    <p:extLst>
      <p:ext uri="{BB962C8B-B14F-4D97-AF65-F5344CB8AC3E}">
        <p14:creationId xmlns:p14="http://schemas.microsoft.com/office/powerpoint/2010/main" val="141347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49" y="1482106"/>
            <a:ext cx="8198827" cy="4932533"/>
          </a:xfrm>
        </p:spPr>
        <p:txBody>
          <a:bodyPr/>
          <a:lstStyle/>
          <a:p>
            <a:r>
              <a:rPr lang="zh-CN" altLang="en-US" dirty="0"/>
              <a:t>集成学习</a:t>
            </a:r>
            <a:r>
              <a:rPr lang="en-US" altLang="zh-CN" dirty="0"/>
              <a:t>(ensemble</a:t>
            </a:r>
            <a:r>
              <a:rPr lang="zh-CN" altLang="en-US" dirty="0"/>
              <a:t> </a:t>
            </a:r>
            <a:r>
              <a:rPr lang="en-US" altLang="zh-CN" dirty="0"/>
              <a:t>learning)</a:t>
            </a:r>
            <a:r>
              <a:rPr lang="zh-CN" altLang="en-US" dirty="0"/>
              <a:t>通过构建并结合多个学习器来提升性能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172111" y="2189154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基学习器</a:t>
            </a:r>
            <a:r>
              <a:rPr lang="en-US" altLang="zh-CN" sz="1600" dirty="0"/>
              <a:t>1</a:t>
            </a:r>
            <a:endParaRPr lang="zh-CN" altLang="en-US" sz="1600" dirty="0"/>
          </a:p>
        </p:txBody>
      </p:sp>
      <p:sp>
        <p:nvSpPr>
          <p:cNvPr id="9" name="圆角矩形 8"/>
          <p:cNvSpPr/>
          <p:nvPr/>
        </p:nvSpPr>
        <p:spPr>
          <a:xfrm>
            <a:off x="2172111" y="2849203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基学习器</a:t>
            </a:r>
            <a:r>
              <a:rPr lang="en-US" altLang="zh-CN" sz="1600" dirty="0"/>
              <a:t>2</a:t>
            </a:r>
            <a:endParaRPr lang="zh-CN" altLang="en-US" sz="1600" dirty="0"/>
          </a:p>
        </p:txBody>
      </p:sp>
      <p:sp>
        <p:nvSpPr>
          <p:cNvPr id="10" name="圆角矩形 9"/>
          <p:cNvSpPr/>
          <p:nvPr/>
        </p:nvSpPr>
        <p:spPr>
          <a:xfrm>
            <a:off x="2172111" y="4172469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基学习器</a:t>
            </a:r>
            <a:r>
              <a:rPr lang="en-US" altLang="zh-CN" sz="1600" dirty="0"/>
              <a:t>T</a:t>
            </a:r>
            <a:endParaRPr lang="zh-CN" altLang="en-US" sz="1600" dirty="0"/>
          </a:p>
        </p:txBody>
      </p:sp>
      <p:sp>
        <p:nvSpPr>
          <p:cNvPr id="11" name="圆角矩形 10"/>
          <p:cNvSpPr/>
          <p:nvPr/>
        </p:nvSpPr>
        <p:spPr>
          <a:xfrm>
            <a:off x="5302173" y="3165725"/>
            <a:ext cx="1160584" cy="597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结合</a:t>
            </a:r>
            <a:endParaRPr lang="en-US" altLang="zh-CN" sz="1600" dirty="0"/>
          </a:p>
          <a:p>
            <a:pPr algn="ctr"/>
            <a:r>
              <a:rPr lang="zh-CN" altLang="en-US" sz="1600" dirty="0"/>
              <a:t>模块</a:t>
            </a:r>
          </a:p>
        </p:txBody>
      </p:sp>
      <p:cxnSp>
        <p:nvCxnSpPr>
          <p:cNvPr id="13" name="直接箭头连接符 12"/>
          <p:cNvCxnSpPr>
            <a:stCxn id="8" idx="3"/>
            <a:endCxn id="11" idx="1"/>
          </p:cNvCxnSpPr>
          <p:nvPr/>
        </p:nvCxnSpPr>
        <p:spPr>
          <a:xfrm>
            <a:off x="3851440" y="2435339"/>
            <a:ext cx="1450733" cy="102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3"/>
            <a:endCxn id="11" idx="1"/>
          </p:cNvCxnSpPr>
          <p:nvPr/>
        </p:nvCxnSpPr>
        <p:spPr>
          <a:xfrm>
            <a:off x="3851440" y="3095388"/>
            <a:ext cx="1450733" cy="368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0" idx="3"/>
            <a:endCxn id="11" idx="1"/>
          </p:cNvCxnSpPr>
          <p:nvPr/>
        </p:nvCxnSpPr>
        <p:spPr>
          <a:xfrm flipV="1">
            <a:off x="3851440" y="3464351"/>
            <a:ext cx="1450733" cy="954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1" idx="3"/>
          </p:cNvCxnSpPr>
          <p:nvPr/>
        </p:nvCxnSpPr>
        <p:spPr>
          <a:xfrm>
            <a:off x="6462757" y="3464351"/>
            <a:ext cx="360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2790726" y="3537551"/>
                <a:ext cx="33534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21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726" y="3537551"/>
                <a:ext cx="335348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/>
          <p:cNvSpPr txBox="1"/>
          <p:nvPr/>
        </p:nvSpPr>
        <p:spPr>
          <a:xfrm>
            <a:off x="6818641" y="3279684"/>
            <a:ext cx="65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输出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19621" y="3279684"/>
            <a:ext cx="1388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神经网络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3856247" y="5156888"/>
            <a:ext cx="159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神经网络集成</a:t>
            </a:r>
          </a:p>
        </p:txBody>
      </p:sp>
      <p:sp>
        <p:nvSpPr>
          <p:cNvPr id="7" name="左大括号 6"/>
          <p:cNvSpPr/>
          <p:nvPr/>
        </p:nvSpPr>
        <p:spPr>
          <a:xfrm>
            <a:off x="1680205" y="2349600"/>
            <a:ext cx="313964" cy="22294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329015" y="4800743"/>
            <a:ext cx="136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基学习器</a:t>
            </a:r>
          </a:p>
        </p:txBody>
      </p:sp>
    </p:spTree>
    <p:extLst>
      <p:ext uri="{BB962C8B-B14F-4D97-AF65-F5344CB8AC3E}">
        <p14:creationId xmlns:p14="http://schemas.microsoft.com/office/powerpoint/2010/main" val="151034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多样性增强</a:t>
            </a:r>
            <a:r>
              <a:rPr lang="en-US" altLang="zh-CN" dirty="0"/>
              <a:t>—</a:t>
            </a:r>
            <a:r>
              <a:rPr lang="zh-CN" altLang="en-US" dirty="0"/>
              <a:t>属性扰动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随机子空间算法</a:t>
            </a:r>
            <a:r>
              <a:rPr lang="en-US" altLang="zh-CN" dirty="0"/>
              <a:t>(random</a:t>
            </a:r>
            <a:r>
              <a:rPr lang="zh-CN" altLang="en-US" dirty="0"/>
              <a:t> </a:t>
            </a:r>
            <a:r>
              <a:rPr lang="en-US" altLang="zh-CN" dirty="0"/>
              <a:t>subspace)</a:t>
            </a:r>
            <a:r>
              <a:rPr lang="zh-CN" altLang="en-US" dirty="0"/>
              <a:t>   </a:t>
            </a:r>
          </a:p>
          <a:p>
            <a:r>
              <a:rPr lang="zh-CN" altLang="en-US" dirty="0"/>
              <a:t>从初始属性集中抽取出若干个属性子集，在基于每个属性子集训练一个基学习器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60" y="2734890"/>
            <a:ext cx="6357680" cy="367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95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多样性增强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输出扰动</a:t>
            </a:r>
            <a:endParaRPr lang="en-US" altLang="zh-CN" dirty="0"/>
          </a:p>
          <a:p>
            <a:pPr lvl="1"/>
            <a:r>
              <a:rPr lang="zh-CN" altLang="en-US" dirty="0"/>
              <a:t>翻转法</a:t>
            </a:r>
            <a:r>
              <a:rPr lang="en-US" altLang="zh-CN" dirty="0"/>
              <a:t>(Flipping Output)</a:t>
            </a:r>
          </a:p>
          <a:p>
            <a:pPr lvl="1"/>
            <a:r>
              <a:rPr lang="zh-CN" altLang="en-US" dirty="0"/>
              <a:t>输出调剂法</a:t>
            </a:r>
            <a:r>
              <a:rPr lang="en-US" altLang="zh-CN" dirty="0"/>
              <a:t>(Output Smearing)</a:t>
            </a:r>
          </a:p>
          <a:p>
            <a:pPr lvl="1"/>
            <a:r>
              <a:rPr lang="en-US" altLang="zh-CN" dirty="0"/>
              <a:t>ECOC</a:t>
            </a:r>
            <a:r>
              <a:rPr lang="zh-CN" altLang="en-US" dirty="0"/>
              <a:t>法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负相关法</a:t>
            </a:r>
            <a:endParaRPr lang="en-US" altLang="zh-CN" dirty="0"/>
          </a:p>
          <a:p>
            <a:pPr lvl="1"/>
            <a:r>
              <a:rPr lang="zh-CN" altLang="en-US" dirty="0"/>
              <a:t>显式地通过正则化来强制个体神经网络使用不同的参数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074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习题</a:t>
            </a:r>
            <a:r>
              <a:rPr lang="en-US" altLang="zh-CN" dirty="0"/>
              <a:t>8.2</a:t>
            </a:r>
          </a:p>
          <a:p>
            <a:endParaRPr lang="en-US" altLang="zh-CN" dirty="0"/>
          </a:p>
          <a:p>
            <a:r>
              <a:rPr lang="zh-CN" altLang="en-US" dirty="0"/>
              <a:t>习题</a:t>
            </a:r>
            <a:r>
              <a:rPr lang="en-US" altLang="zh-CN" dirty="0"/>
              <a:t>8.6</a:t>
            </a:r>
          </a:p>
          <a:p>
            <a:endParaRPr lang="en-US" altLang="zh-CN" dirty="0"/>
          </a:p>
          <a:p>
            <a:r>
              <a:rPr lang="zh-CN" altLang="en-US" dirty="0"/>
              <a:t>习题</a:t>
            </a:r>
            <a:r>
              <a:rPr lang="en-US" altLang="zh-CN"/>
              <a:t>8.8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218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49" y="1482106"/>
            <a:ext cx="8198827" cy="4932533"/>
          </a:xfrm>
        </p:spPr>
        <p:txBody>
          <a:bodyPr/>
          <a:lstStyle/>
          <a:p>
            <a:r>
              <a:rPr lang="zh-CN" altLang="en-US" dirty="0"/>
              <a:t>集成学习</a:t>
            </a:r>
            <a:r>
              <a:rPr lang="en-US" altLang="zh-CN" dirty="0"/>
              <a:t>(ensemble</a:t>
            </a:r>
            <a:r>
              <a:rPr lang="zh-CN" altLang="en-US" dirty="0"/>
              <a:t> </a:t>
            </a:r>
            <a:r>
              <a:rPr lang="en-US" altLang="zh-CN" dirty="0"/>
              <a:t>learning)</a:t>
            </a:r>
            <a:r>
              <a:rPr lang="zh-CN" altLang="en-US" dirty="0"/>
              <a:t>通过构建并结合多个学习器来提升性能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172111" y="2189154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个体学习器</a:t>
            </a:r>
            <a:r>
              <a:rPr lang="en-US" altLang="zh-CN" sz="1600" dirty="0"/>
              <a:t>1</a:t>
            </a:r>
            <a:endParaRPr lang="zh-CN" altLang="en-US" sz="1600" dirty="0"/>
          </a:p>
        </p:txBody>
      </p:sp>
      <p:sp>
        <p:nvSpPr>
          <p:cNvPr id="9" name="圆角矩形 8"/>
          <p:cNvSpPr/>
          <p:nvPr/>
        </p:nvSpPr>
        <p:spPr>
          <a:xfrm>
            <a:off x="2172111" y="2849203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个体学习器</a:t>
            </a:r>
            <a:r>
              <a:rPr lang="en-US" altLang="zh-CN" sz="1600" dirty="0"/>
              <a:t>2</a:t>
            </a:r>
            <a:endParaRPr lang="zh-CN" altLang="en-US" sz="1600" dirty="0"/>
          </a:p>
        </p:txBody>
      </p:sp>
      <p:sp>
        <p:nvSpPr>
          <p:cNvPr id="10" name="圆角矩形 9"/>
          <p:cNvSpPr/>
          <p:nvPr/>
        </p:nvSpPr>
        <p:spPr>
          <a:xfrm>
            <a:off x="2172111" y="4172469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个体学习器</a:t>
            </a:r>
            <a:r>
              <a:rPr lang="en-US" altLang="zh-CN" sz="1600" dirty="0"/>
              <a:t>T</a:t>
            </a:r>
            <a:endParaRPr lang="zh-CN" altLang="en-US" sz="1600" dirty="0"/>
          </a:p>
        </p:txBody>
      </p:sp>
      <p:sp>
        <p:nvSpPr>
          <p:cNvPr id="11" name="圆角矩形 10"/>
          <p:cNvSpPr/>
          <p:nvPr/>
        </p:nvSpPr>
        <p:spPr>
          <a:xfrm>
            <a:off x="5302173" y="3165725"/>
            <a:ext cx="1160584" cy="597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结合</a:t>
            </a:r>
            <a:endParaRPr lang="en-US" altLang="zh-CN" sz="1600" dirty="0"/>
          </a:p>
          <a:p>
            <a:pPr algn="ctr"/>
            <a:r>
              <a:rPr lang="zh-CN" altLang="en-US" sz="1600" dirty="0"/>
              <a:t>模块</a:t>
            </a:r>
          </a:p>
        </p:txBody>
      </p:sp>
      <p:cxnSp>
        <p:nvCxnSpPr>
          <p:cNvPr id="13" name="直接箭头连接符 12"/>
          <p:cNvCxnSpPr>
            <a:stCxn id="8" idx="3"/>
            <a:endCxn id="11" idx="1"/>
          </p:cNvCxnSpPr>
          <p:nvPr/>
        </p:nvCxnSpPr>
        <p:spPr>
          <a:xfrm>
            <a:off x="3851440" y="2435339"/>
            <a:ext cx="1450733" cy="102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3"/>
            <a:endCxn id="11" idx="1"/>
          </p:cNvCxnSpPr>
          <p:nvPr/>
        </p:nvCxnSpPr>
        <p:spPr>
          <a:xfrm>
            <a:off x="3851440" y="3095388"/>
            <a:ext cx="1450733" cy="368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0" idx="3"/>
            <a:endCxn id="11" idx="1"/>
          </p:cNvCxnSpPr>
          <p:nvPr/>
        </p:nvCxnSpPr>
        <p:spPr>
          <a:xfrm flipV="1">
            <a:off x="3851440" y="3464351"/>
            <a:ext cx="1450733" cy="954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1" idx="3"/>
          </p:cNvCxnSpPr>
          <p:nvPr/>
        </p:nvCxnSpPr>
        <p:spPr>
          <a:xfrm>
            <a:off x="6462757" y="3464351"/>
            <a:ext cx="360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2790726" y="3537551"/>
                <a:ext cx="33534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21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726" y="3537551"/>
                <a:ext cx="335348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/>
          <p:cNvSpPr txBox="1"/>
          <p:nvPr/>
        </p:nvSpPr>
        <p:spPr>
          <a:xfrm>
            <a:off x="6818641" y="3279684"/>
            <a:ext cx="65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输出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24484" y="2250672"/>
            <a:ext cx="91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决策树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36503" y="2910352"/>
            <a:ext cx="110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神经网络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367527" y="4888854"/>
            <a:ext cx="128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异质集成</a:t>
            </a:r>
          </a:p>
        </p:txBody>
      </p:sp>
      <p:sp>
        <p:nvSpPr>
          <p:cNvPr id="7" name="右箭头 6"/>
          <p:cNvSpPr/>
          <p:nvPr/>
        </p:nvSpPr>
        <p:spPr>
          <a:xfrm>
            <a:off x="1799966" y="2356684"/>
            <a:ext cx="268374" cy="157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1799966" y="3025888"/>
            <a:ext cx="268374" cy="157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1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49" y="1482106"/>
            <a:ext cx="8198827" cy="4932533"/>
          </a:xfrm>
        </p:spPr>
        <p:txBody>
          <a:bodyPr/>
          <a:lstStyle/>
          <a:p>
            <a:r>
              <a:rPr lang="zh-CN" altLang="en-US" dirty="0"/>
              <a:t>集成学习</a:t>
            </a:r>
            <a:r>
              <a:rPr lang="en-US" altLang="zh-CN" dirty="0"/>
              <a:t>(ensemble</a:t>
            </a:r>
            <a:r>
              <a:rPr lang="zh-CN" altLang="en-US" dirty="0"/>
              <a:t> </a:t>
            </a:r>
            <a:r>
              <a:rPr lang="en-US" altLang="zh-CN" dirty="0"/>
              <a:t>learning)</a:t>
            </a:r>
            <a:r>
              <a:rPr lang="zh-CN" altLang="en-US" dirty="0"/>
              <a:t>通过构建并结合多个学习器来提升性能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172111" y="2189154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个体学习器</a:t>
            </a:r>
            <a:r>
              <a:rPr lang="en-US" altLang="zh-CN" sz="1600" dirty="0"/>
              <a:t>1</a:t>
            </a:r>
            <a:endParaRPr lang="zh-CN" altLang="en-US" sz="1600" dirty="0"/>
          </a:p>
        </p:txBody>
      </p:sp>
      <p:sp>
        <p:nvSpPr>
          <p:cNvPr id="9" name="圆角矩形 8"/>
          <p:cNvSpPr/>
          <p:nvPr/>
        </p:nvSpPr>
        <p:spPr>
          <a:xfrm>
            <a:off x="2172111" y="2849203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个体学习器</a:t>
            </a:r>
            <a:r>
              <a:rPr lang="en-US" altLang="zh-CN" sz="1600" dirty="0"/>
              <a:t>2</a:t>
            </a:r>
            <a:endParaRPr lang="zh-CN" altLang="en-US" sz="1600" dirty="0"/>
          </a:p>
        </p:txBody>
      </p:sp>
      <p:sp>
        <p:nvSpPr>
          <p:cNvPr id="10" name="圆角矩形 9"/>
          <p:cNvSpPr/>
          <p:nvPr/>
        </p:nvSpPr>
        <p:spPr>
          <a:xfrm>
            <a:off x="2172111" y="4172469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个体学习器</a:t>
            </a:r>
            <a:r>
              <a:rPr lang="en-US" altLang="zh-CN" sz="1600" dirty="0"/>
              <a:t>T</a:t>
            </a:r>
            <a:endParaRPr lang="zh-CN" altLang="en-US" sz="1600" dirty="0"/>
          </a:p>
        </p:txBody>
      </p:sp>
      <p:sp>
        <p:nvSpPr>
          <p:cNvPr id="11" name="圆角矩形 10"/>
          <p:cNvSpPr/>
          <p:nvPr/>
        </p:nvSpPr>
        <p:spPr>
          <a:xfrm>
            <a:off x="5302173" y="3165725"/>
            <a:ext cx="1160584" cy="597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结合</a:t>
            </a:r>
            <a:endParaRPr lang="en-US" altLang="zh-CN" sz="1600" dirty="0"/>
          </a:p>
          <a:p>
            <a:pPr algn="ctr"/>
            <a:r>
              <a:rPr lang="zh-CN" altLang="en-US" sz="1600" dirty="0"/>
              <a:t>模块</a:t>
            </a:r>
          </a:p>
        </p:txBody>
      </p:sp>
      <p:cxnSp>
        <p:nvCxnSpPr>
          <p:cNvPr id="13" name="直接箭头连接符 12"/>
          <p:cNvCxnSpPr>
            <a:stCxn id="8" idx="3"/>
            <a:endCxn id="11" idx="1"/>
          </p:cNvCxnSpPr>
          <p:nvPr/>
        </p:nvCxnSpPr>
        <p:spPr>
          <a:xfrm>
            <a:off x="3851440" y="2435339"/>
            <a:ext cx="1450733" cy="102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3"/>
            <a:endCxn id="11" idx="1"/>
          </p:cNvCxnSpPr>
          <p:nvPr/>
        </p:nvCxnSpPr>
        <p:spPr>
          <a:xfrm>
            <a:off x="3851440" y="3095388"/>
            <a:ext cx="1450733" cy="368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0" idx="3"/>
            <a:endCxn id="11" idx="1"/>
          </p:cNvCxnSpPr>
          <p:nvPr/>
        </p:nvCxnSpPr>
        <p:spPr>
          <a:xfrm flipV="1">
            <a:off x="3851440" y="3464351"/>
            <a:ext cx="1450733" cy="954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1" idx="3"/>
          </p:cNvCxnSpPr>
          <p:nvPr/>
        </p:nvCxnSpPr>
        <p:spPr>
          <a:xfrm>
            <a:off x="6462757" y="3464351"/>
            <a:ext cx="360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2790726" y="3537551"/>
                <a:ext cx="33534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21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726" y="3537551"/>
                <a:ext cx="335348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/>
          <p:cNvSpPr txBox="1"/>
          <p:nvPr/>
        </p:nvSpPr>
        <p:spPr>
          <a:xfrm>
            <a:off x="6818641" y="3279684"/>
            <a:ext cx="65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输出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98220" y="5249551"/>
            <a:ext cx="7909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集成学习获得比单一学习器显著优越的泛化性能，对</a:t>
            </a:r>
            <a:r>
              <a:rPr lang="zh-CN" altLang="en-US" dirty="0">
                <a:solidFill>
                  <a:srgbClr val="FF0000"/>
                </a:solidFill>
              </a:rPr>
              <a:t>弱学习器</a:t>
            </a:r>
            <a:r>
              <a:rPr lang="zh-CN" altLang="en-US" dirty="0"/>
              <a:t>尤为明显。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集成学习很多理论研究都是针对</a:t>
            </a:r>
            <a:r>
              <a:rPr lang="zh-CN" altLang="en-US" dirty="0">
                <a:solidFill>
                  <a:srgbClr val="FF0000"/>
                </a:solidFill>
              </a:rPr>
              <a:t>弱学习器</a:t>
            </a:r>
            <a:r>
              <a:rPr lang="zh-CN" altLang="en-US" dirty="0"/>
              <a:t>进行的</a:t>
            </a:r>
          </a:p>
        </p:txBody>
      </p:sp>
    </p:spTree>
    <p:extLst>
      <p:ext uri="{BB962C8B-B14F-4D97-AF65-F5344CB8AC3E}">
        <p14:creationId xmlns:p14="http://schemas.microsoft.com/office/powerpoint/2010/main" val="76772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考虑一个简单的例子，在二分类问题中，假定</a:t>
            </a:r>
            <a:r>
              <a:rPr lang="en-US" altLang="zh-CN" dirty="0"/>
              <a:t>3</a:t>
            </a:r>
            <a:r>
              <a:rPr lang="zh-CN" altLang="en-US" dirty="0"/>
              <a:t>个分类器在三个样本中的表现如下图所示，其中</a:t>
            </a:r>
            <a:r>
              <a:rPr lang="en-US" altLang="zh-CN" dirty="0"/>
              <a:t>√</a:t>
            </a:r>
            <a:r>
              <a:rPr lang="zh-CN" altLang="zh-CN" dirty="0"/>
              <a:t> </a:t>
            </a:r>
            <a:r>
              <a:rPr lang="zh-CN" altLang="en-US" dirty="0"/>
              <a:t>表示分类正确，</a:t>
            </a:r>
            <a:r>
              <a:rPr lang="en-US" altLang="zh-CN" dirty="0"/>
              <a:t>X</a:t>
            </a:r>
            <a:r>
              <a:rPr lang="zh-CN" altLang="zh-CN" dirty="0"/>
              <a:t> </a:t>
            </a:r>
            <a:r>
              <a:rPr lang="zh-CN" altLang="en-US" dirty="0"/>
              <a:t>号表示分类错误，集成的结果通过投票产生。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集成个体应：好而不同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299" t="2223" r="640" b="16697"/>
          <a:stretch/>
        </p:blipFill>
        <p:spPr>
          <a:xfrm>
            <a:off x="628650" y="2625247"/>
            <a:ext cx="8147763" cy="158743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5800" y="445008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集成提升性能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581399" y="445008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集成不起作用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664681" y="445008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集成起负作用</a:t>
            </a:r>
          </a:p>
        </p:txBody>
      </p:sp>
    </p:spTree>
    <p:extLst>
      <p:ext uri="{BB962C8B-B14F-4D97-AF65-F5344CB8AC3E}">
        <p14:creationId xmlns:p14="http://schemas.microsoft.com/office/powerpoint/2010/main" val="3085853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个体与集成 </a:t>
            </a:r>
            <a:r>
              <a:rPr lang="en-US" altLang="zh-CN" dirty="0"/>
              <a:t>– </a:t>
            </a:r>
            <a:r>
              <a:rPr lang="zh-CN" altLang="en-US" dirty="0"/>
              <a:t>简单分析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考虑二分类问题，假设基分类器的错误率为：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假设集成通过简单投票法结合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dirty="0"/>
                  <a:t>分类器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假设基分类器的错误率相互独立，令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zh-CN" altLang="en-US" dirty="0"/>
                  <a:t>表示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dirty="0"/>
                  <a:t>个基分类器中对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/>
                  <a:t>预测正确的个数</a:t>
                </a:r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299347" y="2157738"/>
                <a:ext cx="2697792" cy="4571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347" y="2157738"/>
                <a:ext cx="2697792" cy="457113"/>
              </a:xfrm>
              <a:prstGeom prst="rect">
                <a:avLst/>
              </a:prstGeom>
              <a:blipFill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753408" y="3423893"/>
                <a:ext cx="3736919" cy="11327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100"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408" y="3423893"/>
                <a:ext cx="3736919" cy="11327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364074" y="5817839"/>
                <a:ext cx="2135777" cy="4571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074" y="5817839"/>
                <a:ext cx="2135777" cy="457113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578813" y="5529812"/>
                <a:ext cx="3031792" cy="10221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sup>
                        <m:e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d>
                          <m:sSup>
                            <m:sSup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813" y="5529812"/>
                <a:ext cx="3031792" cy="10221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322420" y="5859454"/>
                <a:ext cx="2461379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altLang="zh-CN" sz="210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⌊</m:t>
                          </m:r>
                          <m:r>
                            <a:rPr lang="zh-CN" alt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/2⌋</m:t>
                          </m:r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420" y="5859454"/>
                <a:ext cx="2461379" cy="415498"/>
              </a:xfrm>
              <a:prstGeom prst="rect">
                <a:avLst/>
              </a:prstGeom>
              <a:blipFill>
                <a:blip r:embed="rId7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3065615" y="5114314"/>
            <a:ext cx="530145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0" dirty="0"/>
              <a:t>若有超过半数的基分类器正确则分类就正确</a:t>
            </a:r>
            <a:endParaRPr lang="en-US" altLang="zh-CN" sz="2100" dirty="0"/>
          </a:p>
        </p:txBody>
      </p:sp>
    </p:spTree>
    <p:extLst>
      <p:ext uri="{BB962C8B-B14F-4D97-AF65-F5344CB8AC3E}">
        <p14:creationId xmlns:p14="http://schemas.microsoft.com/office/powerpoint/2010/main" val="259589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5427</TotalTime>
  <Words>3463</Words>
  <Application>Microsoft Office PowerPoint</Application>
  <PresentationFormat>全屏显示(4:3)</PresentationFormat>
  <Paragraphs>796</Paragraphs>
  <Slides>52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2" baseType="lpstr">
      <vt:lpstr>Times </vt:lpstr>
      <vt:lpstr>等线</vt:lpstr>
      <vt:lpstr>楷体</vt:lpstr>
      <vt:lpstr>微软雅黑</vt:lpstr>
      <vt:lpstr>Arial</vt:lpstr>
      <vt:lpstr>Cambria Math</vt:lpstr>
      <vt:lpstr>Times</vt:lpstr>
      <vt:lpstr>Times New Roman</vt:lpstr>
      <vt:lpstr>Office 主题​​</vt:lpstr>
      <vt:lpstr>Formula</vt:lpstr>
      <vt:lpstr>第八章：集成学习</vt:lpstr>
      <vt:lpstr>个体与集成</vt:lpstr>
      <vt:lpstr>个体与集成</vt:lpstr>
      <vt:lpstr>个体与集成</vt:lpstr>
      <vt:lpstr>个体与集成</vt:lpstr>
      <vt:lpstr>个体与集成</vt:lpstr>
      <vt:lpstr>个体与集成</vt:lpstr>
      <vt:lpstr>个体与集成</vt:lpstr>
      <vt:lpstr>个体与集成 – 简单分析</vt:lpstr>
      <vt:lpstr>个体与集成 – 简单分析</vt:lpstr>
      <vt:lpstr>个体与集成 – 简单分析</vt:lpstr>
      <vt:lpstr>集成学习</vt:lpstr>
      <vt:lpstr>Boosting</vt:lpstr>
      <vt:lpstr>AdaBoost</vt:lpstr>
      <vt:lpstr>指数损失函数的一致性</vt:lpstr>
      <vt:lpstr>指数损失函数的一致性</vt:lpstr>
      <vt:lpstr>AdaBoost</vt:lpstr>
      <vt:lpstr>AdaBoost</vt:lpstr>
      <vt:lpstr>AdaBoost</vt:lpstr>
      <vt:lpstr>AdaBoost</vt:lpstr>
      <vt:lpstr>AdaBoost</vt:lpstr>
      <vt:lpstr>AdaBoost</vt:lpstr>
      <vt:lpstr>AdaBoost</vt:lpstr>
      <vt:lpstr>梯度提升树</vt:lpstr>
      <vt:lpstr>梯度提升树</vt:lpstr>
      <vt:lpstr>梯度提升树</vt:lpstr>
      <vt:lpstr>梯度提升树</vt:lpstr>
      <vt:lpstr>梯度提升树</vt:lpstr>
      <vt:lpstr>梯度提升树</vt:lpstr>
      <vt:lpstr>梯度提升树</vt:lpstr>
      <vt:lpstr>梯度提升树</vt:lpstr>
      <vt:lpstr>梯度提升树</vt:lpstr>
      <vt:lpstr>Bagging</vt:lpstr>
      <vt:lpstr>Bagging</vt:lpstr>
      <vt:lpstr>Bagging</vt:lpstr>
      <vt:lpstr>Bagging</vt:lpstr>
      <vt:lpstr>Bagging</vt:lpstr>
      <vt:lpstr>Bagging</vt:lpstr>
      <vt:lpstr>随机森林</vt:lpstr>
      <vt:lpstr>随机森林</vt:lpstr>
      <vt:lpstr>结合策略</vt:lpstr>
      <vt:lpstr>结合策略—回归</vt:lpstr>
      <vt:lpstr>结合策略—分类</vt:lpstr>
      <vt:lpstr>结合策略—学习法</vt:lpstr>
      <vt:lpstr>误差-分歧分解</vt:lpstr>
      <vt:lpstr>误差-分歧分解</vt:lpstr>
      <vt:lpstr>误差-分歧分解</vt:lpstr>
      <vt:lpstr>多样性增强</vt:lpstr>
      <vt:lpstr>多样性增强—数据样本扰动</vt:lpstr>
      <vt:lpstr>多样性增强—属性扰动</vt:lpstr>
      <vt:lpstr>多样性增强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第一章：简介</dc:title>
  <dc:creator>Dove Lian</dc:creator>
  <cp:lastModifiedBy>Dove Lian</cp:lastModifiedBy>
  <cp:revision>354</cp:revision>
  <dcterms:created xsi:type="dcterms:W3CDTF">2020-09-10T02:05:53Z</dcterms:created>
  <dcterms:modified xsi:type="dcterms:W3CDTF">2023-11-02T07:28:36Z</dcterms:modified>
</cp:coreProperties>
</file>